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0" r:id="rId2"/>
    <p:sldMasterId id="2147483700" r:id="rId3"/>
  </p:sldMasterIdLst>
  <p:notesMasterIdLst>
    <p:notesMasterId r:id="rId15"/>
  </p:notesMasterIdLst>
  <p:sldIdLst>
    <p:sldId id="256" r:id="rId4"/>
    <p:sldId id="264" r:id="rId5"/>
    <p:sldId id="286" r:id="rId6"/>
    <p:sldId id="276" r:id="rId7"/>
    <p:sldId id="287" r:id="rId8"/>
    <p:sldId id="288" r:id="rId9"/>
    <p:sldId id="289" r:id="rId10"/>
    <p:sldId id="292" r:id="rId11"/>
    <p:sldId id="290" r:id="rId12"/>
    <p:sldId id="293" r:id="rId13"/>
    <p:sldId id="261" r:id="rId14"/>
  </p:sldIdLst>
  <p:sldSz cx="8999538" cy="6840538"/>
  <p:notesSz cx="7559675" cy="10691813"/>
  <p:defaultTextStyle>
    <a:defPPr>
      <a:defRPr lang="en-GB"/>
    </a:defPPr>
    <a:lvl1pPr algn="l" defTabSz="446088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1pPr>
    <a:lvl2pPr marL="738188" indent="-284163" algn="l" defTabSz="446088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2pPr>
    <a:lvl3pPr marL="1136650" indent="-227013" algn="l" defTabSz="446088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3pPr>
    <a:lvl4pPr marL="1590675" indent="-227013" algn="l" defTabSz="446088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4pPr>
    <a:lvl5pPr marL="2044700" indent="-227013" algn="l" defTabSz="446088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6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812800"/>
            <a:ext cx="5270500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altLang="et-EE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6793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6793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6793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6793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BD32D275-AE55-4DEC-B162-E8A75452D137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079954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38188" indent="-284163"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36650" indent="-227013"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90675" indent="-227013"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44700" indent="-227013"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73428" algn="l" defTabSz="909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8115" algn="l" defTabSz="909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2800" algn="l" defTabSz="909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7486" algn="l" defTabSz="909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5pPr>
            <a:lvl6pPr marL="25019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6pPr>
            <a:lvl7pPr marL="29591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7pPr>
            <a:lvl8pPr marL="34163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8pPr>
            <a:lvl9pPr marL="38735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9pPr>
          </a:lstStyle>
          <a:p>
            <a:pPr defTabSz="446088" eaLnBrk="1"/>
            <a:fld id="{B7BF24F4-5637-4D31-B9CD-984FB79765A4}" type="slidenum">
              <a:rPr lang="et-EE" altLang="et-EE">
                <a:solidFill>
                  <a:srgbClr val="000000"/>
                </a:solidFill>
                <a:latin typeface="Times New Roman" pitchFamily="16" charset="0"/>
              </a:rPr>
              <a:pPr defTabSz="446088" eaLnBrk="1"/>
              <a:t>1</a:t>
            </a:fld>
            <a:endParaRPr lang="et-EE" altLang="et-EE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08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08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9pPr>
          </a:lstStyle>
          <a:p>
            <a:pPr eaLnBrk="1"/>
            <a:fld id="{8971C0E1-002F-48BA-BB66-E2D5287C25FF}" type="slidenum">
              <a:rPr lang="et-EE" altLang="et-E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et-EE" altLang="et-E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9pPr>
          </a:lstStyle>
          <a:p>
            <a:pPr eaLnBrk="1"/>
            <a:fld id="{8971C0E1-002F-48BA-BB66-E2D5287C25FF}" type="slidenum">
              <a:rPr lang="et-EE" altLang="et-E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et-EE" altLang="et-E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9pPr>
          </a:lstStyle>
          <a:p>
            <a:pPr eaLnBrk="1"/>
            <a:fld id="{8971C0E1-002F-48BA-BB66-E2D5287C25FF}" type="slidenum">
              <a:rPr lang="et-EE" altLang="et-E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et-EE" altLang="et-E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9pPr>
          </a:lstStyle>
          <a:p>
            <a:pPr eaLnBrk="1"/>
            <a:fld id="{8971C0E1-002F-48BA-BB66-E2D5287C25FF}" type="slidenum">
              <a:rPr lang="et-EE" altLang="et-E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et-EE" altLang="et-E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9pPr>
          </a:lstStyle>
          <a:p>
            <a:pPr eaLnBrk="1"/>
            <a:fld id="{8971C0E1-002F-48BA-BB66-E2D5287C25FF}" type="slidenum">
              <a:rPr lang="et-EE" altLang="et-E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et-EE" altLang="et-E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9pPr>
          </a:lstStyle>
          <a:p>
            <a:pPr eaLnBrk="1"/>
            <a:fld id="{8971C0E1-002F-48BA-BB66-E2D5287C25FF}" type="slidenum">
              <a:rPr lang="et-EE" altLang="et-E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et-EE" altLang="et-E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9pPr>
          </a:lstStyle>
          <a:p>
            <a:pPr eaLnBrk="1"/>
            <a:fld id="{8971C0E1-002F-48BA-BB66-E2D5287C25FF}" type="slidenum">
              <a:rPr lang="et-EE" altLang="et-E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10</a:t>
            </a:fld>
            <a:endParaRPr lang="et-EE" altLang="et-E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5pPr>
            <a:lvl6pPr marL="25019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6pPr>
            <a:lvl7pPr marL="29591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7pPr>
            <a:lvl8pPr marL="34163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8pPr>
            <a:lvl9pPr marL="38735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9pPr>
          </a:lstStyle>
          <a:p>
            <a:pPr defTabSz="446088" eaLnBrk="1"/>
            <a:fld id="{44D5086C-8704-4669-B6C3-59C7544C7887}" type="slidenum">
              <a:rPr lang="et-EE" altLang="et-EE">
                <a:solidFill>
                  <a:srgbClr val="000000"/>
                </a:solidFill>
                <a:latin typeface="Times New Roman" pitchFamily="16" charset="0"/>
              </a:rPr>
              <a:pPr defTabSz="446088" eaLnBrk="1"/>
              <a:t>11</a:t>
            </a:fld>
            <a:endParaRPr lang="et-EE" altLang="et-EE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10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10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88" y="2125663"/>
            <a:ext cx="7650162" cy="1465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406" y="3876675"/>
            <a:ext cx="6300788" cy="1747838"/>
          </a:xfrm>
        </p:spPr>
        <p:txBody>
          <a:bodyPr/>
          <a:lstStyle>
            <a:lvl1pPr marL="0" indent="0" algn="ctr">
              <a:buNone/>
              <a:defRPr/>
            </a:lvl1pPr>
            <a:lvl2pPr marL="454683" indent="0" algn="ctr">
              <a:buNone/>
              <a:defRPr/>
            </a:lvl2pPr>
            <a:lvl3pPr marL="909368" indent="0" algn="ctr">
              <a:buNone/>
              <a:defRPr/>
            </a:lvl3pPr>
            <a:lvl4pPr marL="1364056" indent="0" algn="ctr">
              <a:buNone/>
              <a:defRPr/>
            </a:lvl4pPr>
            <a:lvl5pPr marL="1818744" indent="0" algn="ctr">
              <a:buNone/>
              <a:defRPr/>
            </a:lvl5pPr>
            <a:lvl6pPr marL="2273428" indent="0" algn="ctr">
              <a:buNone/>
              <a:defRPr/>
            </a:lvl6pPr>
            <a:lvl7pPr marL="2728115" indent="0" algn="ctr">
              <a:buNone/>
              <a:defRPr/>
            </a:lvl7pPr>
            <a:lvl8pPr marL="3182800" indent="0" algn="ctr">
              <a:buNone/>
              <a:defRPr/>
            </a:lvl8pPr>
            <a:lvl9pPr marL="363748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EB818-1831-45A7-9E4A-EF4DDEF02436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41097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64CC1-020D-42FA-9D13-0E0F06443C0F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16898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78"/>
            <a:ext cx="2266950" cy="5432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52" y="301678"/>
            <a:ext cx="6650037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898AE-6C00-4209-8C3A-69D43C90758A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95831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ga avaslaid ilma pealkirj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6756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leht (sinine tau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2371" y="1768302"/>
            <a:ext cx="7016167" cy="2585687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130" y="5000411"/>
            <a:ext cx="7008380" cy="150831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0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0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0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1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1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17105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leht (valge tau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2371" y="1768302"/>
            <a:ext cx="7016167" cy="2585687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130" y="4928587"/>
            <a:ext cx="7008380" cy="158014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0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0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0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1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1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43259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le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273980"/>
            <a:ext cx="8291834" cy="7761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87" y="1193705"/>
            <a:ext cx="8291834" cy="4916860"/>
          </a:xfrm>
        </p:spPr>
        <p:txBody>
          <a:bodyPr/>
          <a:lstStyle>
            <a:lvl1pPr>
              <a:buClr>
                <a:srgbClr val="1C9AD7"/>
              </a:buClr>
              <a:defRPr/>
            </a:lvl1pPr>
            <a:lvl2pPr>
              <a:buClr>
                <a:srgbClr val="1C9AD7"/>
              </a:buClr>
              <a:defRPr/>
            </a:lvl2pPr>
            <a:lvl3pPr>
              <a:buClr>
                <a:srgbClr val="1C9AD7"/>
              </a:buClr>
              <a:defRPr/>
            </a:lvl3pPr>
            <a:lvl4pPr>
              <a:buClr>
                <a:srgbClr val="1C9AD7"/>
              </a:buClr>
              <a:defRPr/>
            </a:lvl4pPr>
            <a:lvl5pPr>
              <a:buClr>
                <a:srgbClr val="1C9AD7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/>
            </a:lvl1pPr>
          </a:lstStyle>
          <a:p>
            <a:pPr>
              <a:defRPr/>
            </a:pPr>
            <a:fld id="{66EB8831-098A-4E07-9A5D-851D453085E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06974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ealkiri ja kaks sisublo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273980"/>
            <a:ext cx="8291834" cy="7761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287" y="1193705"/>
            <a:ext cx="4035486" cy="49168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65" y="1193705"/>
            <a:ext cx="4106356" cy="49168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/>
            </a:lvl1pPr>
          </a:lstStyle>
          <a:p>
            <a:pPr>
              <a:defRPr/>
            </a:pPr>
            <a:fld id="{02711D41-0A3B-4CC1-B128-27CCDAF9EFE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505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/>
            </a:lvl1pPr>
          </a:lstStyle>
          <a:p>
            <a:pPr>
              <a:defRPr/>
            </a:pPr>
            <a:fld id="{0CE75F8F-6D32-409C-BF8E-0CFB5FBBEFA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5592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 leht logoga jalu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/>
            </a:lvl1pPr>
          </a:lstStyle>
          <a:p>
            <a:pPr>
              <a:defRPr/>
            </a:pPr>
            <a:fld id="{D3865F53-8419-43BE-866D-52017F6A317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86419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 kasutamine koos pildiallkirja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287" y="331859"/>
            <a:ext cx="8291834" cy="581779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0187" indent="0">
              <a:buNone/>
              <a:defRPr sz="2800"/>
            </a:lvl2pPr>
            <a:lvl3pPr marL="900379" indent="0">
              <a:buNone/>
              <a:defRPr sz="2400"/>
            </a:lvl3pPr>
            <a:lvl4pPr marL="1350564" indent="0">
              <a:buNone/>
              <a:defRPr sz="2000"/>
            </a:lvl4pPr>
            <a:lvl5pPr marL="1800752" indent="0">
              <a:buNone/>
              <a:defRPr sz="2000"/>
            </a:lvl5pPr>
            <a:lvl6pPr marL="2250943" indent="0">
              <a:buNone/>
              <a:defRPr sz="2000"/>
            </a:lvl6pPr>
            <a:lvl7pPr marL="2701130" indent="0">
              <a:buNone/>
              <a:defRPr sz="2000"/>
            </a:lvl7pPr>
            <a:lvl8pPr marL="3151319" indent="0">
              <a:buNone/>
              <a:defRPr sz="2000"/>
            </a:lvl8pPr>
            <a:lvl9pPr marL="3601506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t-E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3246" y="475458"/>
            <a:ext cx="5399723" cy="293162"/>
          </a:xfrm>
        </p:spPr>
        <p:txBody>
          <a:bodyPr/>
          <a:lstStyle>
            <a:lvl1pPr marL="0" indent="0" algn="r">
              <a:buNone/>
              <a:defRPr sz="1400"/>
            </a:lvl1pPr>
            <a:lvl2pPr marL="450187" indent="0">
              <a:buNone/>
              <a:defRPr sz="1200"/>
            </a:lvl2pPr>
            <a:lvl3pPr marL="900379" indent="0">
              <a:buNone/>
              <a:defRPr sz="1000"/>
            </a:lvl3pPr>
            <a:lvl4pPr marL="1350564" indent="0">
              <a:buNone/>
              <a:defRPr sz="900"/>
            </a:lvl4pPr>
            <a:lvl5pPr marL="1800752" indent="0">
              <a:buNone/>
              <a:defRPr sz="900"/>
            </a:lvl5pPr>
            <a:lvl6pPr marL="2250943" indent="0">
              <a:buNone/>
              <a:defRPr sz="900"/>
            </a:lvl6pPr>
            <a:lvl7pPr marL="2701130" indent="0">
              <a:buNone/>
              <a:defRPr sz="900"/>
            </a:lvl7pPr>
            <a:lvl8pPr marL="3151319" indent="0">
              <a:buNone/>
              <a:defRPr sz="900"/>
            </a:lvl8pPr>
            <a:lvl9pPr marL="360150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/>
            </a:lvl1pPr>
          </a:lstStyle>
          <a:p>
            <a:pPr>
              <a:defRPr/>
            </a:pPr>
            <a:fld id="{DC59F204-AED9-4BED-8D1D-FDF6A6C856AA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348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92627-1318-43A0-A063-6BD12CEC586C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710285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911" y="4395729"/>
            <a:ext cx="7649607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911" y="2899362"/>
            <a:ext cx="7649607" cy="149636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0187" indent="0">
              <a:buNone/>
              <a:defRPr sz="1800"/>
            </a:lvl2pPr>
            <a:lvl3pPr marL="900379" indent="0">
              <a:buNone/>
              <a:defRPr sz="1600"/>
            </a:lvl3pPr>
            <a:lvl4pPr marL="1350564" indent="0">
              <a:buNone/>
              <a:defRPr sz="1400"/>
            </a:lvl4pPr>
            <a:lvl5pPr marL="1800752" indent="0">
              <a:buNone/>
              <a:defRPr sz="1400"/>
            </a:lvl5pPr>
            <a:lvl6pPr marL="2250943" indent="0">
              <a:buNone/>
              <a:defRPr sz="1400"/>
            </a:lvl6pPr>
            <a:lvl7pPr marL="2701130" indent="0">
              <a:buNone/>
              <a:defRPr sz="1400"/>
            </a:lvl7pPr>
            <a:lvl8pPr marL="3151319" indent="0">
              <a:buNone/>
              <a:defRPr sz="1400"/>
            </a:lvl8pPr>
            <a:lvl9pPr marL="360150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49263" y="6229350"/>
            <a:ext cx="2100262" cy="474663"/>
          </a:xfrm>
          <a:prstGeom prst="rect">
            <a:avLst/>
          </a:prstGeom>
        </p:spPr>
        <p:txBody>
          <a:bodyPr lIns="90041" tIns="45022" rIns="90041" bIns="45022"/>
          <a:lstStyle>
            <a:lvl1pPr defTabSz="909652" hangingPunct="1">
              <a:lnSpc>
                <a:spcPct val="100000"/>
              </a:lnSpc>
              <a:buClrTx/>
              <a:buSzTx/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74988" y="6229350"/>
            <a:ext cx="2849562" cy="474663"/>
          </a:xfrm>
          <a:prstGeom prst="rect">
            <a:avLst/>
          </a:prstGeom>
        </p:spPr>
        <p:txBody>
          <a:bodyPr lIns="90041" tIns="45022" rIns="90041" bIns="45022"/>
          <a:lstStyle>
            <a:lvl1pPr defTabSz="909652" hangingPunct="1">
              <a:lnSpc>
                <a:spcPct val="100000"/>
              </a:lnSpc>
              <a:buClrTx/>
              <a:buSzTx/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>
                <a:cs typeface="Arial" pitchFamily="34" charset="0"/>
              </a:defRPr>
            </a:lvl1pPr>
          </a:lstStyle>
          <a:p>
            <a:pPr>
              <a:defRPr/>
            </a:pPr>
            <a:fld id="{DF0B6163-986C-4673-84AA-B467701481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225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ga avaslaid ilma pealkirj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687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leht (sinine tau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2371" y="1768302"/>
            <a:ext cx="7016167" cy="2585687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130" y="5000411"/>
            <a:ext cx="7008380" cy="150831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0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1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2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3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3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5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307994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leht (valge tau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2371" y="1768302"/>
            <a:ext cx="7016167" cy="2585687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130" y="4928587"/>
            <a:ext cx="7008380" cy="158014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0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1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2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3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3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5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27385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le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273979"/>
            <a:ext cx="8291834" cy="7761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87" y="1193705"/>
            <a:ext cx="8291834" cy="4916860"/>
          </a:xfrm>
        </p:spPr>
        <p:txBody>
          <a:bodyPr/>
          <a:lstStyle>
            <a:lvl1pPr>
              <a:buClr>
                <a:srgbClr val="1C9AD7"/>
              </a:buClr>
              <a:defRPr/>
            </a:lvl1pPr>
            <a:lvl2pPr>
              <a:buClr>
                <a:srgbClr val="1C9AD7"/>
              </a:buClr>
              <a:defRPr/>
            </a:lvl2pPr>
            <a:lvl3pPr>
              <a:buClr>
                <a:srgbClr val="1C9AD7"/>
              </a:buClr>
              <a:defRPr/>
            </a:lvl3pPr>
            <a:lvl4pPr>
              <a:buClr>
                <a:srgbClr val="1C9AD7"/>
              </a:buClr>
              <a:defRPr/>
            </a:lvl4pPr>
            <a:lvl5pPr>
              <a:buClr>
                <a:srgbClr val="1C9AD7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/>
            </a:lvl1pPr>
          </a:lstStyle>
          <a:p>
            <a:pPr>
              <a:defRPr/>
            </a:pPr>
            <a:fld id="{B934FDCD-0DBC-48B4-843E-39B1BD77A5B4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96199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ealkiri ja kaks sisublo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273979"/>
            <a:ext cx="8291834" cy="7761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287" y="1193705"/>
            <a:ext cx="4035486" cy="49168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65" y="1193705"/>
            <a:ext cx="4106356" cy="49168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/>
            </a:lvl1pPr>
          </a:lstStyle>
          <a:p>
            <a:pPr>
              <a:defRPr/>
            </a:pPr>
            <a:fld id="{4FC5302A-F253-43A4-BB13-D3B3C86779D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936431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/>
            </a:lvl1pPr>
          </a:lstStyle>
          <a:p>
            <a:pPr>
              <a:defRPr/>
            </a:pPr>
            <a:fld id="{24B40F9B-2625-4D30-B1AD-78E12A3E028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207534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 leht logoga jalu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/>
            </a:lvl1pPr>
          </a:lstStyle>
          <a:p>
            <a:pPr>
              <a:defRPr/>
            </a:pPr>
            <a:fld id="{EB525FC1-9949-40C3-8805-EB12A999DE7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408243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 kasutamine koos pildiallkirja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287" y="331849"/>
            <a:ext cx="8291834" cy="581779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0657" indent="0">
              <a:buNone/>
              <a:defRPr sz="2800"/>
            </a:lvl2pPr>
            <a:lvl3pPr marL="901313" indent="0">
              <a:buNone/>
              <a:defRPr sz="2400"/>
            </a:lvl3pPr>
            <a:lvl4pPr marL="1351971" indent="0">
              <a:buNone/>
              <a:defRPr sz="2000"/>
            </a:lvl4pPr>
            <a:lvl5pPr marL="1802629" indent="0">
              <a:buNone/>
              <a:defRPr sz="2000"/>
            </a:lvl5pPr>
            <a:lvl6pPr marL="2253286" indent="0">
              <a:buNone/>
              <a:defRPr sz="2000"/>
            </a:lvl6pPr>
            <a:lvl7pPr marL="2703943" indent="0">
              <a:buNone/>
              <a:defRPr sz="2000"/>
            </a:lvl7pPr>
            <a:lvl8pPr marL="3154599" indent="0">
              <a:buNone/>
              <a:defRPr sz="2000"/>
            </a:lvl8pPr>
            <a:lvl9pPr marL="3605256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t-E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3246" y="475458"/>
            <a:ext cx="5399723" cy="293162"/>
          </a:xfrm>
        </p:spPr>
        <p:txBody>
          <a:bodyPr/>
          <a:lstStyle>
            <a:lvl1pPr marL="0" indent="0" algn="r">
              <a:buNone/>
              <a:defRPr sz="1400"/>
            </a:lvl1pPr>
            <a:lvl2pPr marL="450657" indent="0">
              <a:buNone/>
              <a:defRPr sz="1200"/>
            </a:lvl2pPr>
            <a:lvl3pPr marL="901313" indent="0">
              <a:buNone/>
              <a:defRPr sz="1000"/>
            </a:lvl3pPr>
            <a:lvl4pPr marL="1351971" indent="0">
              <a:buNone/>
              <a:defRPr sz="900"/>
            </a:lvl4pPr>
            <a:lvl5pPr marL="1802629" indent="0">
              <a:buNone/>
              <a:defRPr sz="900"/>
            </a:lvl5pPr>
            <a:lvl6pPr marL="2253286" indent="0">
              <a:buNone/>
              <a:defRPr sz="900"/>
            </a:lvl6pPr>
            <a:lvl7pPr marL="2703943" indent="0">
              <a:buNone/>
              <a:defRPr sz="900"/>
            </a:lvl7pPr>
            <a:lvl8pPr marL="3154599" indent="0">
              <a:buNone/>
              <a:defRPr sz="900"/>
            </a:lvl8pPr>
            <a:lvl9pPr marL="360525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/>
            </a:lvl1pPr>
          </a:lstStyle>
          <a:p>
            <a:pPr>
              <a:defRPr/>
            </a:pPr>
            <a:fld id="{9592CE0C-B623-4AF3-BA98-BD2DAEFF1C1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51475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911" y="4395719"/>
            <a:ext cx="7649607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911" y="2899352"/>
            <a:ext cx="7649607" cy="149636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0657" indent="0">
              <a:buNone/>
              <a:defRPr sz="1800"/>
            </a:lvl2pPr>
            <a:lvl3pPr marL="901313" indent="0">
              <a:buNone/>
              <a:defRPr sz="1600"/>
            </a:lvl3pPr>
            <a:lvl4pPr marL="1351971" indent="0">
              <a:buNone/>
              <a:defRPr sz="1400"/>
            </a:lvl4pPr>
            <a:lvl5pPr marL="1802629" indent="0">
              <a:buNone/>
              <a:defRPr sz="1400"/>
            </a:lvl5pPr>
            <a:lvl6pPr marL="2253286" indent="0">
              <a:buNone/>
              <a:defRPr sz="1400"/>
            </a:lvl6pPr>
            <a:lvl7pPr marL="2703943" indent="0">
              <a:buNone/>
              <a:defRPr sz="1400"/>
            </a:lvl7pPr>
            <a:lvl8pPr marL="3154599" indent="0">
              <a:buNone/>
              <a:defRPr sz="1400"/>
            </a:lvl8pPr>
            <a:lvl9pPr marL="360525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49263" y="6229350"/>
            <a:ext cx="2100262" cy="474663"/>
          </a:xfrm>
          <a:prstGeom prst="rect">
            <a:avLst/>
          </a:prstGeom>
        </p:spPr>
        <p:txBody>
          <a:bodyPr lIns="90134" tIns="45067" rIns="90134" bIns="45067"/>
          <a:lstStyle>
            <a:lvl1pPr defTabSz="910602" hangingPunct="1">
              <a:lnSpc>
                <a:spcPct val="100000"/>
              </a:lnSpc>
              <a:buClrTx/>
              <a:buSzTx/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74988" y="6229350"/>
            <a:ext cx="2849562" cy="474663"/>
          </a:xfrm>
          <a:prstGeom prst="rect">
            <a:avLst/>
          </a:prstGeom>
        </p:spPr>
        <p:txBody>
          <a:bodyPr lIns="90134" tIns="45067" rIns="90134" bIns="45067"/>
          <a:lstStyle>
            <a:lvl1pPr defTabSz="910602" hangingPunct="1">
              <a:lnSpc>
                <a:spcPct val="100000"/>
              </a:lnSpc>
              <a:buClrTx/>
              <a:buSzTx/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>
                <a:cs typeface="Arial" pitchFamily="34" charset="0"/>
              </a:defRPr>
            </a:lvl1pPr>
          </a:lstStyle>
          <a:p>
            <a:pPr>
              <a:defRPr/>
            </a:pPr>
            <a:fld id="{E4274445-9C73-49BE-ABF1-609B6A5440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8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53" y="4395788"/>
            <a:ext cx="76485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53" y="2898828"/>
            <a:ext cx="76485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4683" indent="0">
              <a:buNone/>
              <a:defRPr sz="1800"/>
            </a:lvl2pPr>
            <a:lvl3pPr marL="909368" indent="0">
              <a:buNone/>
              <a:defRPr sz="1600"/>
            </a:lvl3pPr>
            <a:lvl4pPr marL="1364056" indent="0">
              <a:buNone/>
              <a:defRPr sz="1400"/>
            </a:lvl4pPr>
            <a:lvl5pPr marL="1818744" indent="0">
              <a:buNone/>
              <a:defRPr sz="1400"/>
            </a:lvl5pPr>
            <a:lvl6pPr marL="2273428" indent="0">
              <a:buNone/>
              <a:defRPr sz="1400"/>
            </a:lvl6pPr>
            <a:lvl7pPr marL="2728115" indent="0">
              <a:buNone/>
              <a:defRPr sz="1400"/>
            </a:lvl7pPr>
            <a:lvl8pPr marL="3182800" indent="0">
              <a:buNone/>
              <a:defRPr sz="1400"/>
            </a:lvl8pPr>
            <a:lvl9pPr marL="363748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16422-F30E-476C-9B62-E344C30EEE41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59986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501"/>
            <a:ext cx="4457700" cy="3965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57" y="1768501"/>
            <a:ext cx="4459287" cy="3965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97621-123B-4F83-B5ED-C5105EE86660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0911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94" y="274691"/>
            <a:ext cx="8101012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316" y="1531938"/>
            <a:ext cx="3976687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683" indent="0">
              <a:buNone/>
              <a:defRPr sz="2000" b="1"/>
            </a:lvl2pPr>
            <a:lvl3pPr marL="909368" indent="0">
              <a:buNone/>
              <a:defRPr sz="1800" b="1"/>
            </a:lvl3pPr>
            <a:lvl4pPr marL="1364056" indent="0">
              <a:buNone/>
              <a:defRPr sz="1600" b="1"/>
            </a:lvl4pPr>
            <a:lvl5pPr marL="1818744" indent="0">
              <a:buNone/>
              <a:defRPr sz="1600" b="1"/>
            </a:lvl5pPr>
            <a:lvl6pPr marL="2273428" indent="0">
              <a:buNone/>
              <a:defRPr sz="1600" b="1"/>
            </a:lvl6pPr>
            <a:lvl7pPr marL="2728115" indent="0">
              <a:buNone/>
              <a:defRPr sz="1600" b="1"/>
            </a:lvl7pPr>
            <a:lvl8pPr marL="3182800" indent="0">
              <a:buNone/>
              <a:defRPr sz="1600" b="1"/>
            </a:lvl8pPr>
            <a:lvl9pPr marL="363748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316" y="2170166"/>
            <a:ext cx="3976687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53" y="1531938"/>
            <a:ext cx="397827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683" indent="0">
              <a:buNone/>
              <a:defRPr sz="2000" b="1"/>
            </a:lvl2pPr>
            <a:lvl3pPr marL="909368" indent="0">
              <a:buNone/>
              <a:defRPr sz="1800" b="1"/>
            </a:lvl3pPr>
            <a:lvl4pPr marL="1364056" indent="0">
              <a:buNone/>
              <a:defRPr sz="1600" b="1"/>
            </a:lvl4pPr>
            <a:lvl5pPr marL="1818744" indent="0">
              <a:buNone/>
              <a:defRPr sz="1600" b="1"/>
            </a:lvl5pPr>
            <a:lvl6pPr marL="2273428" indent="0">
              <a:buNone/>
              <a:defRPr sz="1600" b="1"/>
            </a:lvl6pPr>
            <a:lvl7pPr marL="2728115" indent="0">
              <a:buNone/>
              <a:defRPr sz="1600" b="1"/>
            </a:lvl7pPr>
            <a:lvl8pPr marL="3182800" indent="0">
              <a:buNone/>
              <a:defRPr sz="1600" b="1"/>
            </a:lvl8pPr>
            <a:lvl9pPr marL="363748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53" y="2170166"/>
            <a:ext cx="3978275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32182-03FD-4261-93E3-F14964409C53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32275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311D0-755C-4EF1-B86C-D1A65BBE03FB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81921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94F6B-5E9E-4C03-9E8B-214F564AFAF2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89856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273103"/>
            <a:ext cx="2962275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7953" y="273071"/>
            <a:ext cx="5032375" cy="5837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263" y="1431978"/>
            <a:ext cx="2962275" cy="4678363"/>
          </a:xfrm>
        </p:spPr>
        <p:txBody>
          <a:bodyPr/>
          <a:lstStyle>
            <a:lvl1pPr marL="0" indent="0">
              <a:buNone/>
              <a:defRPr sz="1400"/>
            </a:lvl1pPr>
            <a:lvl2pPr marL="454683" indent="0">
              <a:buNone/>
              <a:defRPr sz="1200"/>
            </a:lvl2pPr>
            <a:lvl3pPr marL="909368" indent="0">
              <a:buNone/>
              <a:defRPr sz="1000"/>
            </a:lvl3pPr>
            <a:lvl4pPr marL="1364056" indent="0">
              <a:buNone/>
              <a:defRPr sz="900"/>
            </a:lvl4pPr>
            <a:lvl5pPr marL="1818744" indent="0">
              <a:buNone/>
              <a:defRPr sz="900"/>
            </a:lvl5pPr>
            <a:lvl6pPr marL="2273428" indent="0">
              <a:buNone/>
              <a:defRPr sz="900"/>
            </a:lvl6pPr>
            <a:lvl7pPr marL="2728115" indent="0">
              <a:buNone/>
              <a:defRPr sz="900"/>
            </a:lvl7pPr>
            <a:lvl8pPr marL="3182800" indent="0">
              <a:buNone/>
              <a:defRPr sz="900"/>
            </a:lvl8pPr>
            <a:lvl9pPr marL="363748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FF91-0992-48DA-8B69-9ED44802CB8D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891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766" y="4787900"/>
            <a:ext cx="5400675" cy="565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3766" y="611241"/>
            <a:ext cx="5400675" cy="4103687"/>
          </a:xfrm>
        </p:spPr>
        <p:txBody>
          <a:bodyPr/>
          <a:lstStyle>
            <a:lvl1pPr marL="0" indent="0">
              <a:buNone/>
              <a:defRPr sz="3200"/>
            </a:lvl1pPr>
            <a:lvl2pPr marL="454683" indent="0">
              <a:buNone/>
              <a:defRPr sz="2800"/>
            </a:lvl2pPr>
            <a:lvl3pPr marL="909368" indent="0">
              <a:buNone/>
              <a:defRPr sz="2400"/>
            </a:lvl3pPr>
            <a:lvl4pPr marL="1364056" indent="0">
              <a:buNone/>
              <a:defRPr sz="2000"/>
            </a:lvl4pPr>
            <a:lvl5pPr marL="1818744" indent="0">
              <a:buNone/>
              <a:defRPr sz="2000"/>
            </a:lvl5pPr>
            <a:lvl6pPr marL="2273428" indent="0">
              <a:buNone/>
              <a:defRPr sz="2000"/>
            </a:lvl6pPr>
            <a:lvl7pPr marL="2728115" indent="0">
              <a:buNone/>
              <a:defRPr sz="2000"/>
            </a:lvl7pPr>
            <a:lvl8pPr marL="3182800" indent="0">
              <a:buNone/>
              <a:defRPr sz="2000"/>
            </a:lvl8pPr>
            <a:lvl9pPr marL="3637486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766" y="5353050"/>
            <a:ext cx="5400675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4683" indent="0">
              <a:buNone/>
              <a:defRPr sz="1200"/>
            </a:lvl2pPr>
            <a:lvl3pPr marL="909368" indent="0">
              <a:buNone/>
              <a:defRPr sz="1000"/>
            </a:lvl3pPr>
            <a:lvl4pPr marL="1364056" indent="0">
              <a:buNone/>
              <a:defRPr sz="900"/>
            </a:lvl4pPr>
            <a:lvl5pPr marL="1818744" indent="0">
              <a:buNone/>
              <a:defRPr sz="900"/>
            </a:lvl5pPr>
            <a:lvl6pPr marL="2273428" indent="0">
              <a:buNone/>
              <a:defRPr sz="900"/>
            </a:lvl6pPr>
            <a:lvl7pPr marL="2728115" indent="0">
              <a:buNone/>
              <a:defRPr sz="900"/>
            </a:lvl7pPr>
            <a:lvl8pPr marL="3182800" indent="0">
              <a:buNone/>
              <a:defRPr sz="900"/>
            </a:lvl8pPr>
            <a:lvl9pPr marL="363748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92D50-70F8-473D-B10D-AA5EEBED2A2D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98654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t-EE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396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0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t-EE" smtClean="0"/>
              <a:t>Click to edit the outline text format</a:t>
            </a:r>
          </a:p>
          <a:p>
            <a:pPr lvl="1"/>
            <a:r>
              <a:rPr lang="en-GB" altLang="et-EE" smtClean="0"/>
              <a:t>Second Outline Level</a:t>
            </a:r>
          </a:p>
          <a:p>
            <a:pPr lvl="2"/>
            <a:r>
              <a:rPr lang="en-GB" altLang="et-EE" smtClean="0"/>
              <a:t>Third Outline Level</a:t>
            </a:r>
          </a:p>
          <a:p>
            <a:pPr lvl="3"/>
            <a:r>
              <a:rPr lang="en-GB" altLang="et-EE" smtClean="0"/>
              <a:t>Fourth Outline Level</a:t>
            </a:r>
          </a:p>
          <a:p>
            <a:pPr lvl="4"/>
            <a:r>
              <a:rPr lang="en-GB" altLang="et-EE" smtClean="0"/>
              <a:t>Fifth Outline Level</a:t>
            </a:r>
          </a:p>
          <a:p>
            <a:pPr lvl="4"/>
            <a:r>
              <a:rPr lang="en-GB" altLang="et-EE" smtClean="0"/>
              <a:t>Sixth Outline Level</a:t>
            </a:r>
          </a:p>
          <a:p>
            <a:pPr lvl="4"/>
            <a:r>
              <a:rPr lang="en-GB" altLang="et-EE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6793">
              <a:lnSpc>
                <a:spcPct val="95000"/>
              </a:lnSpc>
              <a:tabLst>
                <a:tab pos="446793" algn="l"/>
                <a:tab pos="893580" algn="l"/>
                <a:tab pos="1340375" algn="l"/>
                <a:tab pos="1787167" algn="l"/>
                <a:tab pos="223395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446793">
              <a:lnSpc>
                <a:spcPct val="95000"/>
              </a:lnSpc>
              <a:tabLst>
                <a:tab pos="446793" algn="l"/>
                <a:tab pos="893580" algn="l"/>
                <a:tab pos="1340375" algn="l"/>
                <a:tab pos="1787167" algn="l"/>
                <a:tab pos="2233958" algn="l"/>
                <a:tab pos="2680752" algn="l"/>
                <a:tab pos="3127542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6793">
              <a:lnSpc>
                <a:spcPct val="95000"/>
              </a:lnSpc>
              <a:tabLst>
                <a:tab pos="446793" algn="l"/>
                <a:tab pos="893580" algn="l"/>
                <a:tab pos="1340375" algn="l"/>
                <a:tab pos="1787167" algn="l"/>
                <a:tab pos="223395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6EB03CD4-3348-495E-A381-72BB4D24978D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defTabSz="446088" rtl="0" eaLnBrk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6088" rtl="0" eaLnBrk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2pPr>
      <a:lvl3pPr algn="l" defTabSz="446088" rtl="0" eaLnBrk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3pPr>
      <a:lvl4pPr algn="l" defTabSz="446088" rtl="0" eaLnBrk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4pPr>
      <a:lvl5pPr algn="l" defTabSz="446088" rtl="0" eaLnBrk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5pPr>
      <a:lvl6pPr marL="2500772" indent="-227341" algn="l" defTabSz="446793" rtl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6pPr>
      <a:lvl7pPr marL="2955456" indent="-227341" algn="l" defTabSz="446793" rtl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7pPr>
      <a:lvl8pPr marL="3410144" indent="-227341" algn="l" defTabSz="446793" rtl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8pPr>
      <a:lvl9pPr marL="3864829" indent="-227341" algn="l" defTabSz="446793" rtl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9pPr>
    </p:titleStyle>
    <p:bodyStyle>
      <a:lvl1pPr marL="339725" indent="-339725" algn="l" defTabSz="446088" rtl="0" eaLnBrk="0" fontAlgn="base" hangingPunct="0">
        <a:lnSpc>
          <a:spcPct val="97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8188" indent="-284163" algn="l" defTabSz="446088" rtl="0" eaLnBrk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36650" indent="-227013" algn="l" defTabSz="446088" rtl="0" eaLnBrk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590675" indent="-227013" algn="l" defTabSz="446088" rtl="0" eaLnBrk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44700" indent="-227013" algn="l" defTabSz="446088" rtl="0" eaLnBrk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00772" indent="-227341" algn="l" defTabSz="44679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55456" indent="-227341" algn="l" defTabSz="44679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10144" indent="-227341" algn="l" defTabSz="44679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64829" indent="-227341" algn="l" defTabSz="44679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683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368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056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8744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3428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8115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800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7486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274638"/>
            <a:ext cx="829151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41" tIns="45022" rIns="90041" bIns="450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title style</a:t>
            </a:r>
            <a:endParaRPr lang="et-EE" altLang="et-EE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1193800"/>
            <a:ext cx="8291512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41" tIns="45022" rIns="90041" bIns="450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text styles</a:t>
            </a:r>
          </a:p>
          <a:p>
            <a:pPr lvl="1"/>
            <a:r>
              <a:rPr lang="en-US" altLang="et-EE" smtClean="0"/>
              <a:t>Second level</a:t>
            </a:r>
          </a:p>
          <a:p>
            <a:pPr lvl="2"/>
            <a:r>
              <a:rPr lang="en-US" altLang="et-EE" smtClean="0"/>
              <a:t>Third level</a:t>
            </a:r>
          </a:p>
          <a:p>
            <a:pPr lvl="3"/>
            <a:r>
              <a:rPr lang="en-US" altLang="et-EE" smtClean="0"/>
              <a:t>Fourth level</a:t>
            </a:r>
          </a:p>
          <a:p>
            <a:pPr lvl="4"/>
            <a:r>
              <a:rPr lang="en-US" altLang="et-EE" smtClean="0"/>
              <a:t>Fifth level</a:t>
            </a:r>
            <a:endParaRPr lang="et-EE" altLang="et-EE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5150" y="6221413"/>
            <a:ext cx="495300" cy="430212"/>
          </a:xfrm>
          <a:prstGeom prst="rect">
            <a:avLst/>
          </a:prstGeom>
        </p:spPr>
        <p:txBody>
          <a:bodyPr vert="horz" lIns="90041" tIns="45022" rIns="90041" bIns="45022" rtlCol="0" anchor="ctr"/>
          <a:lstStyle>
            <a:lvl1pPr algn="r" defTabSz="90965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 sz="1200" b="1" smtClean="0">
                <a:solidFill>
                  <a:srgbClr val="1C9AD7"/>
                </a:solidFill>
                <a:latin typeface="Georgia" pitchFamily="18" charset="0"/>
                <a:cs typeface="Arial" charset="0"/>
              </a:defRPr>
            </a:lvl1pPr>
          </a:lstStyle>
          <a:p>
            <a:pPr>
              <a:defRPr/>
            </a:pPr>
            <a:fld id="{1F5B168C-E28C-4E24-9790-8BC572A8981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C9AD7"/>
          </a:solidFill>
          <a:latin typeface="Georg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5pPr>
      <a:lvl6pPr marL="450187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6pPr>
      <a:lvl7pPr marL="900379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7pPr>
      <a:lvl8pPr marL="1350564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8pPr>
      <a:lvl9pPr marL="1800752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9pPr>
    </p:titleStyle>
    <p:bodyStyle>
      <a:lvl1pPr marL="336550" indent="-3365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30250" indent="-2809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23950" indent="-2238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574800" indent="-2238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25650" indent="-2238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476035" indent="-225092" algn="l" defTabSz="9003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6227" indent="-225092" algn="l" defTabSz="9003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6411" indent="-225092" algn="l" defTabSz="9003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6603" indent="-225092" algn="l" defTabSz="9003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003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187" algn="l" defTabSz="9003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0379" algn="l" defTabSz="9003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0564" algn="l" defTabSz="9003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752" algn="l" defTabSz="9003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0943" algn="l" defTabSz="9003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1130" algn="l" defTabSz="9003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1319" algn="l" defTabSz="9003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1506" algn="l" defTabSz="9003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274638"/>
            <a:ext cx="829151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134" tIns="45067" rIns="90134" bIns="450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title style</a:t>
            </a:r>
            <a:endParaRPr lang="et-EE" altLang="et-EE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1193800"/>
            <a:ext cx="8291512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134" tIns="45067" rIns="90134" bIns="45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text styles</a:t>
            </a:r>
          </a:p>
          <a:p>
            <a:pPr lvl="1"/>
            <a:r>
              <a:rPr lang="en-US" altLang="et-EE" smtClean="0"/>
              <a:t>Second level</a:t>
            </a:r>
          </a:p>
          <a:p>
            <a:pPr lvl="2"/>
            <a:r>
              <a:rPr lang="en-US" altLang="et-EE" smtClean="0"/>
              <a:t>Third level</a:t>
            </a:r>
          </a:p>
          <a:p>
            <a:pPr lvl="3"/>
            <a:r>
              <a:rPr lang="en-US" altLang="et-EE" smtClean="0"/>
              <a:t>Fourth level</a:t>
            </a:r>
          </a:p>
          <a:p>
            <a:pPr lvl="4"/>
            <a:r>
              <a:rPr lang="en-US" altLang="et-EE" smtClean="0"/>
              <a:t>Fifth level</a:t>
            </a:r>
            <a:endParaRPr lang="et-EE" altLang="et-EE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5150" y="6221413"/>
            <a:ext cx="495300" cy="430212"/>
          </a:xfrm>
          <a:prstGeom prst="rect">
            <a:avLst/>
          </a:prstGeom>
        </p:spPr>
        <p:txBody>
          <a:bodyPr vert="horz" lIns="90134" tIns="45067" rIns="90134" bIns="45067" rtlCol="0" anchor="ctr"/>
          <a:lstStyle>
            <a:lvl1pPr algn="r" defTabSz="91060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 sz="1200" b="1" smtClean="0">
                <a:solidFill>
                  <a:srgbClr val="1C9AD7"/>
                </a:solidFill>
                <a:latin typeface="Georgia" pitchFamily="18" charset="0"/>
                <a:cs typeface="Arial" charset="0"/>
              </a:defRPr>
            </a:lvl1pPr>
          </a:lstStyle>
          <a:p>
            <a:pPr>
              <a:defRPr/>
            </a:pPr>
            <a:fld id="{81DE53DA-9A5F-4E65-A0E0-CD963ADA2DF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C9AD7"/>
          </a:solidFill>
          <a:latin typeface="Georg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5pPr>
      <a:lvl6pPr marL="450657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6pPr>
      <a:lvl7pPr marL="901313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7pPr>
      <a:lvl8pPr marL="1351971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8pPr>
      <a:lvl9pPr marL="1802629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9pPr>
    </p:titleStyle>
    <p:bodyStyle>
      <a:lvl1pPr marL="336550" indent="-3365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31838" indent="-2809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25538" indent="-2238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576388" indent="-2238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27238" indent="-2238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478612" indent="-225328" algn="l" defTabSz="90131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9273" indent="-225328" algn="l" defTabSz="90131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9926" indent="-225328" algn="l" defTabSz="90131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586" indent="-225328" algn="l" defTabSz="90131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657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313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1971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629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3286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3943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599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5256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" name="Group 1"/>
          <p:cNvGraphicFramePr>
            <a:graphicFrameLocks noGrp="1"/>
          </p:cNvGraphicFramePr>
          <p:nvPr/>
        </p:nvGraphicFramePr>
        <p:xfrm>
          <a:off x="0" y="0"/>
          <a:ext cx="9002713" cy="1800225"/>
        </p:xfrm>
        <a:graphic>
          <a:graphicData uri="http://schemas.openxmlformats.org/drawingml/2006/table">
            <a:tbl>
              <a:tblPr/>
              <a:tblGrid>
                <a:gridCol w="9002713"/>
              </a:tblGrid>
              <a:tr h="1800225">
                <a:tc>
                  <a:txBody>
                    <a:bodyPr/>
                    <a:lstStyle>
                      <a:lvl1pPr>
                        <a:spcAft>
                          <a:spcPts val="1413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8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4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0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endParaRPr kumimoji="0" lang="et-EE" altLang="et-E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boto Condensed" charset="0"/>
                        <a:ea typeface="Microsoft YaHei" charset="-122"/>
                      </a:endParaRPr>
                    </a:p>
                  </a:txBody>
                  <a:tcPr marL="90000" marR="90000" marT="53603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4456" name="Rectangle 7"/>
          <p:cNvSpPr>
            <a:spLocks noGrp="1" noChangeArrowheads="1"/>
          </p:cNvSpPr>
          <p:nvPr>
            <p:ph type="title"/>
          </p:nvPr>
        </p:nvSpPr>
        <p:spPr>
          <a:xfrm>
            <a:off x="1367372" y="2124125"/>
            <a:ext cx="7199313" cy="1800225"/>
          </a:xfrm>
        </p:spPr>
        <p:txBody>
          <a:bodyPr tIns="164279" anchor="t"/>
          <a:lstStyle/>
          <a:p>
            <a:pPr eaLnBrk="1">
              <a:tabLst>
                <a:tab pos="446088" algn="l"/>
                <a:tab pos="892175" algn="l"/>
                <a:tab pos="1339850" algn="l"/>
                <a:tab pos="1785938" algn="l"/>
                <a:tab pos="2233613" algn="l"/>
                <a:tab pos="2679700" algn="l"/>
                <a:tab pos="3127375" algn="l"/>
                <a:tab pos="3573463" algn="l"/>
                <a:tab pos="4019550" algn="l"/>
                <a:tab pos="4467225" algn="l"/>
                <a:tab pos="4913313" algn="l"/>
                <a:tab pos="5360988" algn="l"/>
                <a:tab pos="5807075" algn="l"/>
                <a:tab pos="6254750" algn="l"/>
                <a:tab pos="6700838" algn="l"/>
                <a:tab pos="7148513" algn="l"/>
              </a:tabLst>
            </a:pPr>
            <a:r>
              <a:rPr lang="et-EE" altLang="et-EE" sz="4000" cap="all" dirty="0" smtClean="0">
                <a:solidFill>
                  <a:srgbClr val="FFFFFF"/>
                </a:solidFill>
              </a:rPr>
              <a:t>Toetuse andmise tingimused </a:t>
            </a:r>
            <a:r>
              <a:rPr lang="et-EE" altLang="et-EE" sz="4000" cap="all" dirty="0" err="1" smtClean="0">
                <a:solidFill>
                  <a:srgbClr val="FFFFFF"/>
                </a:solidFill>
              </a:rPr>
              <a:t>Veemajandustaristu</a:t>
            </a:r>
            <a:r>
              <a:rPr lang="et-EE" altLang="et-EE" sz="4000" cap="all" dirty="0" smtClean="0">
                <a:solidFill>
                  <a:srgbClr val="FFFFFF"/>
                </a:solidFill>
              </a:rPr>
              <a:t> arendamiseks</a:t>
            </a:r>
          </a:p>
        </p:txBody>
      </p:sp>
      <p:sp>
        <p:nvSpPr>
          <p:cNvPr id="104457" name="Text Box 8"/>
          <p:cNvSpPr txBox="1">
            <a:spLocks noChangeArrowheads="1"/>
          </p:cNvSpPr>
          <p:nvPr/>
        </p:nvSpPr>
        <p:spPr bwMode="auto">
          <a:xfrm>
            <a:off x="1403350" y="4525963"/>
            <a:ext cx="7199313" cy="171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75" rIns="0" bIns="0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5pPr>
            <a:lvl6pPr marL="25019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6pPr>
            <a:lvl7pPr marL="29591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7pPr>
            <a:lvl8pPr marL="34163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8pPr>
            <a:lvl9pPr marL="38735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9pPr>
          </a:lstStyle>
          <a:p>
            <a:pPr eaLnBrk="1"/>
            <a:r>
              <a:rPr lang="et-EE" altLang="et-EE" sz="2600" b="1" dirty="0" smtClean="0">
                <a:solidFill>
                  <a:srgbClr val="FFFFFF"/>
                </a:solidFill>
              </a:rPr>
              <a:t>Triin </a:t>
            </a:r>
            <a:r>
              <a:rPr lang="et-EE" altLang="et-EE" sz="2600" b="1" dirty="0" err="1" smtClean="0">
                <a:solidFill>
                  <a:srgbClr val="FFFFFF"/>
                </a:solidFill>
              </a:rPr>
              <a:t>Reisner</a:t>
            </a:r>
            <a:endParaRPr lang="et-EE" altLang="et-EE" sz="2600" b="1" dirty="0">
              <a:solidFill>
                <a:srgbClr val="FFFFFF"/>
              </a:solidFill>
            </a:endParaRPr>
          </a:p>
          <a:p>
            <a:pPr eaLnBrk="1"/>
            <a:r>
              <a:rPr lang="et-EE" altLang="et-EE" sz="2000" dirty="0" smtClean="0">
                <a:solidFill>
                  <a:srgbClr val="FFFFFF"/>
                </a:solidFill>
              </a:rPr>
              <a:t>nõunik</a:t>
            </a:r>
            <a:endParaRPr lang="et-EE" altLang="et-EE" sz="2000" dirty="0">
              <a:solidFill>
                <a:srgbClr val="FFFFFF"/>
              </a:solidFill>
            </a:endParaRPr>
          </a:p>
          <a:p>
            <a:pPr eaLnBrk="1"/>
            <a:endParaRPr lang="et-EE" altLang="et-EE" sz="2000" dirty="0">
              <a:solidFill>
                <a:srgbClr val="FFFFFF"/>
              </a:solidFill>
            </a:endParaRPr>
          </a:p>
          <a:p>
            <a:pPr eaLnBrk="1"/>
            <a:r>
              <a:rPr lang="et-EE" altLang="et-EE" sz="2000" dirty="0" smtClean="0">
                <a:solidFill>
                  <a:srgbClr val="FFFFFF"/>
                </a:solidFill>
              </a:rPr>
              <a:t>08.01.2015</a:t>
            </a:r>
            <a:endParaRPr lang="et-EE" altLang="et-EE" sz="2000" dirty="0">
              <a:solidFill>
                <a:srgbClr val="FFFFFF"/>
              </a:solidFill>
            </a:endParaRPr>
          </a:p>
        </p:txBody>
      </p:sp>
      <p:pic>
        <p:nvPicPr>
          <p:cNvPr id="10445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52425"/>
            <a:ext cx="2879725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body"/>
          </p:nvPr>
        </p:nvSpPr>
        <p:spPr>
          <a:xfrm>
            <a:off x="539750" y="1260029"/>
            <a:ext cx="7991475" cy="5018534"/>
          </a:xfrm>
        </p:spPr>
        <p:txBody>
          <a:bodyPr tIns="12096" anchor="t"/>
          <a:lstStyle/>
          <a:p>
            <a:pPr lvl="5">
              <a:spcBef>
                <a:spcPct val="20000"/>
              </a:spcBef>
            </a:pPr>
            <a:r>
              <a:rPr lang="et-EE" sz="2600" dirty="0" smtClean="0">
                <a:solidFill>
                  <a:prstClr val="black"/>
                </a:solidFill>
                <a:ea typeface="+mn-ea"/>
                <a:cs typeface="+mn-cs"/>
              </a:rPr>
              <a:t>Määrus</a:t>
            </a:r>
          </a:p>
          <a:p>
            <a:pPr marL="793557" lvl="5" indent="-342900">
              <a:spcBef>
                <a:spcPct val="20000"/>
              </a:spcBef>
              <a:buFont typeface="Wingdings" charset="2"/>
              <a:buChar char="q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Toetuse saaja õigused ja kohustused</a:t>
            </a:r>
          </a:p>
          <a:p>
            <a:pPr marL="793557" lvl="5" indent="-342900">
              <a:spcBef>
                <a:spcPct val="20000"/>
              </a:spcBef>
              <a:buFont typeface="Wingdings" charset="2"/>
              <a:buChar char="q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Aruannete esitamine ja toetuse maksmise tingimused</a:t>
            </a:r>
            <a:endParaRPr lang="et-EE" sz="2400" dirty="0">
              <a:solidFill>
                <a:prstClr val="black"/>
              </a:solidFill>
              <a:ea typeface="+mn-ea"/>
              <a:cs typeface="+mn-cs"/>
            </a:endParaRPr>
          </a:p>
          <a:p>
            <a:pPr lvl="5">
              <a:spcBef>
                <a:spcPct val="20000"/>
              </a:spcBef>
            </a:pPr>
            <a:endParaRPr lang="et-EE" sz="2400" dirty="0" smtClean="0">
              <a:solidFill>
                <a:prstClr val="black"/>
              </a:solidFill>
            </a:endParaRPr>
          </a:p>
          <a:p>
            <a:pPr lvl="5">
              <a:spcBef>
                <a:spcPct val="20000"/>
              </a:spcBef>
            </a:pPr>
            <a:r>
              <a:rPr lang="et-EE" sz="2400" dirty="0" smtClean="0">
                <a:solidFill>
                  <a:prstClr val="black"/>
                </a:solidFill>
              </a:rPr>
              <a:t>Määruse </a:t>
            </a:r>
            <a:r>
              <a:rPr lang="et-EE" sz="2400" dirty="0">
                <a:solidFill>
                  <a:prstClr val="black"/>
                </a:solidFill>
              </a:rPr>
              <a:t>lisad</a:t>
            </a:r>
          </a:p>
          <a:p>
            <a:pPr marL="793557" lvl="5" indent="-342900">
              <a:spcBef>
                <a:spcPct val="20000"/>
              </a:spcBef>
              <a:buFont typeface="Wingdings" charset="2"/>
              <a:buChar char="q"/>
            </a:pPr>
            <a:r>
              <a:rPr lang="et-EE" sz="2400" dirty="0">
                <a:solidFill>
                  <a:prstClr val="black"/>
                </a:solidFill>
              </a:rPr>
              <a:t>Juhendmaterjal tehnilise projekti koostamiseks rahastamistaotluse lisana</a:t>
            </a:r>
          </a:p>
          <a:p>
            <a:pPr marL="793557" lvl="5" indent="-342900">
              <a:spcBef>
                <a:spcPct val="20000"/>
              </a:spcBef>
              <a:buFont typeface="Wingdings" charset="2"/>
              <a:buChar char="q"/>
            </a:pPr>
            <a:r>
              <a:rPr lang="et-EE" sz="2400" dirty="0">
                <a:solidFill>
                  <a:prstClr val="black"/>
                </a:solidFill>
              </a:rPr>
              <a:t>Juhendmaterjal majandus- ja finantsanalüüsi koostamiseks</a:t>
            </a:r>
          </a:p>
          <a:p>
            <a:pPr lvl="5">
              <a:spcBef>
                <a:spcPct val="20000"/>
              </a:spcBef>
            </a:pPr>
            <a:endParaRPr lang="et-EE" sz="2000" dirty="0">
              <a:solidFill>
                <a:prstClr val="black"/>
              </a:solidFill>
            </a:endParaRPr>
          </a:p>
          <a:p>
            <a:pPr lvl="5">
              <a:spcBef>
                <a:spcPct val="20000"/>
              </a:spcBef>
            </a:pPr>
            <a:r>
              <a:rPr lang="et-EE" sz="2400" b="1" dirty="0">
                <a:solidFill>
                  <a:prstClr val="black"/>
                </a:solidFill>
              </a:rPr>
              <a:t>Määruse seletuskiri!</a:t>
            </a:r>
          </a:p>
          <a:p>
            <a:pPr lvl="5">
              <a:spcBef>
                <a:spcPct val="20000"/>
              </a:spcBef>
            </a:pPr>
            <a:endParaRPr lang="et-EE" altLang="et-EE" sz="2100" b="1" dirty="0" smtClean="0"/>
          </a:p>
          <a:p>
            <a:pPr marL="338138" lvl="1" indent="-338138" eaLnBrk="1" hangingPunct="1">
              <a:buFont typeface="Arial" charset="0"/>
              <a:buNone/>
            </a:pPr>
            <a:endParaRPr lang="et-EE" altLang="et-EE" sz="2100" dirty="0" smtClean="0"/>
          </a:p>
          <a:p>
            <a:pPr marL="338138" lvl="1" indent="-338138" eaLnBrk="1" hangingPunct="1">
              <a:buFont typeface="Arial" charset="0"/>
              <a:buNone/>
            </a:pPr>
            <a:endParaRPr lang="et-EE" altLang="et-EE" sz="21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503238" y="539750"/>
            <a:ext cx="7199312" cy="720279"/>
          </a:xfrm>
        </p:spPr>
        <p:txBody>
          <a:bodyPr tIns="104328"/>
          <a:lstStyle/>
          <a:p>
            <a:pPr marL="0" indent="0" eaLnBrk="1">
              <a:lnSpc>
                <a:spcPct val="7700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/>
            </a:pPr>
            <a:r>
              <a:rPr lang="et-EE" altLang="et-EE" dirty="0" smtClean="0">
                <a:solidFill>
                  <a:srgbClr val="1C9AD7"/>
                </a:solidFill>
                <a:ea typeface="+mj-ea"/>
                <a:cs typeface="+mj-cs"/>
              </a:rPr>
              <a:t>Toetuse andmise tingimused (3)</a:t>
            </a:r>
            <a:endParaRPr lang="et-EE" altLang="et-EE" sz="36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96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3" name="Group 1"/>
          <p:cNvGraphicFramePr>
            <a:graphicFrameLocks noGrp="1"/>
          </p:cNvGraphicFramePr>
          <p:nvPr/>
        </p:nvGraphicFramePr>
        <p:xfrm>
          <a:off x="0" y="0"/>
          <a:ext cx="9002713" cy="1800225"/>
        </p:xfrm>
        <a:graphic>
          <a:graphicData uri="http://schemas.openxmlformats.org/drawingml/2006/table">
            <a:tbl>
              <a:tblPr/>
              <a:tblGrid>
                <a:gridCol w="9002713"/>
              </a:tblGrid>
              <a:tr h="1800225">
                <a:tc>
                  <a:txBody>
                    <a:bodyPr/>
                    <a:lstStyle>
                      <a:lvl1pPr>
                        <a:spcAft>
                          <a:spcPts val="1413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8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4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0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endParaRPr kumimoji="0" lang="et-EE" altLang="et-E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boto Condensed" charset="0"/>
                        <a:ea typeface="Microsoft YaHei" charset="-122"/>
                      </a:endParaRPr>
                    </a:p>
                  </a:txBody>
                  <a:tcPr marL="90000" marR="90000" marT="53603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8792" name="Rectangle 7"/>
          <p:cNvSpPr>
            <a:spLocks noGrp="1" noChangeArrowheads="1"/>
          </p:cNvSpPr>
          <p:nvPr>
            <p:ph type="title"/>
          </p:nvPr>
        </p:nvSpPr>
        <p:spPr>
          <a:xfrm>
            <a:off x="1403350" y="2339975"/>
            <a:ext cx="2447925" cy="612775"/>
          </a:xfrm>
        </p:spPr>
        <p:txBody>
          <a:bodyPr tIns="155635" anchor="t"/>
          <a:lstStyle/>
          <a:p>
            <a:pPr eaLnBrk="1">
              <a:tabLst>
                <a:tab pos="446088" algn="l"/>
                <a:tab pos="892175" algn="l"/>
                <a:tab pos="1339850" algn="l"/>
                <a:tab pos="1785938" algn="l"/>
                <a:tab pos="2233613" algn="l"/>
              </a:tabLst>
            </a:pPr>
            <a:r>
              <a:rPr lang="et-EE" altLang="et-EE" sz="5400" smtClean="0">
                <a:solidFill>
                  <a:srgbClr val="FFFFFF"/>
                </a:solidFill>
              </a:rPr>
              <a:t>Aitäh!</a:t>
            </a:r>
          </a:p>
        </p:txBody>
      </p:sp>
      <p:sp>
        <p:nvSpPr>
          <p:cNvPr id="118793" name="Text Box 8"/>
          <p:cNvSpPr txBox="1">
            <a:spLocks noChangeArrowheads="1"/>
          </p:cNvSpPr>
          <p:nvPr/>
        </p:nvSpPr>
        <p:spPr bwMode="auto">
          <a:xfrm>
            <a:off x="1403350" y="3419475"/>
            <a:ext cx="7199313" cy="171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75" rIns="0" bIns="0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5pPr>
            <a:lvl6pPr marL="25019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6pPr>
            <a:lvl7pPr marL="29591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7pPr>
            <a:lvl8pPr marL="34163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8pPr>
            <a:lvl9pPr marL="38735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9pPr>
          </a:lstStyle>
          <a:p>
            <a:pPr eaLnBrk="1"/>
            <a:r>
              <a:rPr lang="et-EE" altLang="et-EE" sz="2600" b="1" dirty="0" smtClean="0">
                <a:solidFill>
                  <a:srgbClr val="FFFFFF"/>
                </a:solidFill>
              </a:rPr>
              <a:t>Triin </a:t>
            </a:r>
            <a:r>
              <a:rPr lang="et-EE" altLang="et-EE" sz="2600" b="1" dirty="0" err="1" smtClean="0">
                <a:solidFill>
                  <a:srgbClr val="FFFFFF"/>
                </a:solidFill>
              </a:rPr>
              <a:t>Reisner</a:t>
            </a:r>
            <a:endParaRPr lang="et-EE" altLang="et-EE" sz="2600" b="1" dirty="0">
              <a:solidFill>
                <a:srgbClr val="FFFFFF"/>
              </a:solidFill>
            </a:endParaRPr>
          </a:p>
          <a:p>
            <a:pPr eaLnBrk="1"/>
            <a:r>
              <a:rPr lang="et-EE" altLang="et-EE" sz="2000" dirty="0" smtClean="0">
                <a:solidFill>
                  <a:srgbClr val="FFFFFF"/>
                </a:solidFill>
              </a:rPr>
              <a:t>triin.reisner@envir.ee</a:t>
            </a:r>
            <a:endParaRPr lang="et-EE" altLang="et-EE" sz="2000" dirty="0">
              <a:solidFill>
                <a:srgbClr val="FFFFFF"/>
              </a:solidFill>
            </a:endParaRPr>
          </a:p>
        </p:txBody>
      </p:sp>
      <p:pic>
        <p:nvPicPr>
          <p:cNvPr id="11879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49250"/>
            <a:ext cx="282575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z="3200" dirty="0" smtClean="0"/>
              <a:t>Taustinformatsioon (1)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89287" y="971996"/>
            <a:ext cx="3246386" cy="5635417"/>
          </a:xfrm>
        </p:spPr>
        <p:txBody>
          <a:bodyPr/>
          <a:lstStyle/>
          <a:p>
            <a:r>
              <a:rPr lang="et-EE" sz="2000" dirty="0" smtClean="0"/>
              <a:t>Partnerluslepe, kinnitatud 20.06.2014</a:t>
            </a:r>
          </a:p>
          <a:p>
            <a:pPr lvl="1"/>
            <a:r>
              <a:rPr lang="et-EE" sz="1600" dirty="0"/>
              <a:t>rahastamisprioriteedid</a:t>
            </a:r>
          </a:p>
          <a:p>
            <a:pPr lvl="1"/>
            <a:r>
              <a:rPr lang="et-EE" sz="1600" dirty="0"/>
              <a:t>eesmärgid ja oodatavad tulemused</a:t>
            </a:r>
          </a:p>
          <a:p>
            <a:pPr lvl="1"/>
            <a:r>
              <a:rPr lang="et-EE" sz="1600" dirty="0"/>
              <a:t>euroraha kasutamise eeltingimused</a:t>
            </a:r>
          </a:p>
          <a:p>
            <a:pPr lvl="1"/>
            <a:r>
              <a:rPr lang="et-EE" sz="1600" dirty="0"/>
              <a:t>vahendite administreerimise üldine </a:t>
            </a:r>
            <a:r>
              <a:rPr lang="et-EE" sz="1600" dirty="0" smtClean="0"/>
              <a:t>korraldus</a:t>
            </a:r>
          </a:p>
          <a:p>
            <a:r>
              <a:rPr lang="et-EE" sz="2000" dirty="0" smtClean="0"/>
              <a:t>ÜKP fondide rakenduskava, kinnitatud 10.12.2014</a:t>
            </a:r>
          </a:p>
          <a:p>
            <a:pPr lvl="1"/>
            <a:r>
              <a:rPr lang="et-EE" sz="1600" dirty="0"/>
              <a:t>toetuse kasutamise eesmärgid</a:t>
            </a:r>
          </a:p>
          <a:p>
            <a:pPr lvl="1"/>
            <a:r>
              <a:rPr lang="et-EE" sz="1600" dirty="0"/>
              <a:t>oodatavad tulemused, sh fondide kaupa</a:t>
            </a:r>
          </a:p>
          <a:p>
            <a:pPr lvl="1"/>
            <a:r>
              <a:rPr lang="et-EE" sz="1600" dirty="0"/>
              <a:t>meetmed ning nende </a:t>
            </a:r>
            <a:r>
              <a:rPr lang="et-EE" sz="1600" dirty="0" smtClean="0"/>
              <a:t>rahastamine</a:t>
            </a:r>
            <a:endParaRPr lang="et-EE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697" y="971997"/>
            <a:ext cx="4968552" cy="5635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z="3200" dirty="0" smtClean="0"/>
              <a:t>Taustinformatsioon (2)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89287" y="971996"/>
            <a:ext cx="7134818" cy="5040561"/>
          </a:xfrm>
        </p:spPr>
        <p:txBody>
          <a:bodyPr/>
          <a:lstStyle/>
          <a:p>
            <a:r>
              <a:rPr lang="et-EE" dirty="0" smtClean="0"/>
              <a:t>Veekaitse prioriteetne suund</a:t>
            </a:r>
          </a:p>
          <a:p>
            <a:pPr lvl="1"/>
            <a:r>
              <a:rPr lang="et-EE" sz="2600" u="sng" dirty="0" smtClean="0"/>
              <a:t>Investeerimisprioriteet: </a:t>
            </a:r>
            <a:r>
              <a:rPr lang="et-EE" sz="2600" dirty="0"/>
              <a:t>investeeringud veesektorisse, et täita </a:t>
            </a:r>
            <a:r>
              <a:rPr lang="et-EE" sz="2600" dirty="0" smtClean="0"/>
              <a:t>liidu keskkonnaalase </a:t>
            </a:r>
            <a:r>
              <a:rPr lang="et-EE" sz="2600" dirty="0"/>
              <a:t>õigustiku nõuded ja rahuldada liikmesriikide investeerimisvajadused </a:t>
            </a:r>
            <a:r>
              <a:rPr lang="et-EE" sz="2600" dirty="0" smtClean="0"/>
              <a:t>seoses nendest </a:t>
            </a:r>
            <a:r>
              <a:rPr lang="et-EE" sz="2600" dirty="0"/>
              <a:t>nõuetest rangemate nõuete täitmisega</a:t>
            </a:r>
          </a:p>
          <a:p>
            <a:pPr lvl="1"/>
            <a:r>
              <a:rPr lang="et-EE" sz="2600" u="sng" dirty="0"/>
              <a:t>Eesmärk:</a:t>
            </a:r>
            <a:r>
              <a:rPr lang="et-EE" sz="2600" dirty="0"/>
              <a:t> </a:t>
            </a:r>
            <a:r>
              <a:rPr lang="et-EE" sz="2600" dirty="0" smtClean="0"/>
              <a:t>nõuetekohane </a:t>
            </a:r>
            <a:r>
              <a:rPr lang="et-EE" sz="2600" dirty="0" err="1"/>
              <a:t>veemajandustaristu</a:t>
            </a:r>
            <a:r>
              <a:rPr lang="et-EE" sz="2600" dirty="0"/>
              <a:t> üle </a:t>
            </a:r>
            <a:r>
              <a:rPr lang="et-EE" sz="2600" dirty="0" smtClean="0"/>
              <a:t>2000 inimekvivalendiga reoveekogumisaladel</a:t>
            </a:r>
            <a:endParaRPr lang="et-EE" sz="2600" dirty="0"/>
          </a:p>
        </p:txBody>
      </p:sp>
    </p:spTree>
    <p:extLst>
      <p:ext uri="{BB962C8B-B14F-4D97-AF65-F5344CB8AC3E}">
        <p14:creationId xmlns:p14="http://schemas.microsoft.com/office/powerpoint/2010/main" val="419295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body"/>
          </p:nvPr>
        </p:nvSpPr>
        <p:spPr>
          <a:xfrm>
            <a:off x="539750" y="1260029"/>
            <a:ext cx="7991475" cy="5018534"/>
          </a:xfrm>
        </p:spPr>
        <p:txBody>
          <a:bodyPr tIns="12096" anchor="t"/>
          <a:lstStyle/>
          <a:p>
            <a:pPr lvl="0">
              <a:spcBef>
                <a:spcPct val="20000"/>
              </a:spcBef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Rakenduskava indikaatorid</a:t>
            </a:r>
            <a:endParaRPr lang="et-EE" sz="2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38138" lvl="1" indent="-338138" eaLnBrk="1" hangingPunct="1">
              <a:buFont typeface="Arial" charset="0"/>
              <a:buNone/>
            </a:pPr>
            <a:endParaRPr lang="et-EE" altLang="et-EE" sz="2100" b="1" dirty="0" smtClean="0"/>
          </a:p>
          <a:p>
            <a:pPr marL="338138" lvl="1" indent="-338138" eaLnBrk="1" hangingPunct="1">
              <a:buFont typeface="Arial" charset="0"/>
              <a:buNone/>
            </a:pPr>
            <a:endParaRPr lang="et-EE" altLang="et-EE" sz="2100" dirty="0" smtClean="0"/>
          </a:p>
          <a:p>
            <a:pPr marL="338138" lvl="1" indent="-338138" eaLnBrk="1" hangingPunct="1">
              <a:buFont typeface="Arial" charset="0"/>
              <a:buNone/>
            </a:pPr>
            <a:endParaRPr lang="et-EE" altLang="et-EE" sz="21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503238" y="539750"/>
            <a:ext cx="7199312" cy="1079500"/>
          </a:xfrm>
        </p:spPr>
        <p:txBody>
          <a:bodyPr tIns="104328"/>
          <a:lstStyle/>
          <a:p>
            <a:pPr marL="0" indent="0" eaLnBrk="1">
              <a:lnSpc>
                <a:spcPct val="7700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/>
            </a:pPr>
            <a:r>
              <a:rPr lang="et-EE" altLang="et-EE" dirty="0">
                <a:solidFill>
                  <a:srgbClr val="1C9AD7"/>
                </a:solidFill>
                <a:ea typeface="+mj-ea"/>
                <a:cs typeface="+mj-cs"/>
              </a:rPr>
              <a:t>Taustinformatsioon (3)</a:t>
            </a:r>
            <a:endParaRPr lang="et-EE" altLang="et-EE" sz="3600" b="1" dirty="0" smtClean="0">
              <a:solidFill>
                <a:srgbClr val="00B0F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93286"/>
              </p:ext>
            </p:extLst>
          </p:nvPr>
        </p:nvGraphicFramePr>
        <p:xfrm>
          <a:off x="467321" y="1620069"/>
          <a:ext cx="7777163" cy="5004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551"/>
                <a:gridCol w="2571224"/>
                <a:gridCol w="2592388"/>
              </a:tblGrid>
              <a:tr h="370884"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Näitaja</a:t>
                      </a:r>
                      <a:endParaRPr lang="et-EE" sz="1400" dirty="0"/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Algväärtus 2013/2012</a:t>
                      </a:r>
                      <a:endParaRPr lang="et-EE" sz="1400" dirty="0"/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Sihtväärtus 2023</a:t>
                      </a:r>
                      <a:endParaRPr lang="et-EE" sz="1400" dirty="0"/>
                    </a:p>
                  </a:txBody>
                  <a:tcPr marL="91444" marR="91444" marT="45725" marB="45725"/>
                </a:tc>
              </a:tr>
              <a:tr h="115837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dirty="0" smtClean="0"/>
                        <a:t>Ühisveevärgist nõuetekohast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dirty="0" smtClean="0"/>
                        <a:t>joogivett saavate inimeste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dirty="0" smtClean="0"/>
                        <a:t>osakaal enam kui 2000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dirty="0" smtClean="0"/>
                        <a:t>Inimest teenindavates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dirty="0" smtClean="0"/>
                        <a:t>veevärkides</a:t>
                      </a:r>
                      <a:endParaRPr lang="et-EE" sz="1400" dirty="0"/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91%</a:t>
                      </a:r>
                      <a:endParaRPr lang="et-EE" sz="1400" dirty="0"/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100%</a:t>
                      </a:r>
                      <a:endParaRPr lang="et-EE" sz="1400" dirty="0"/>
                    </a:p>
                  </a:txBody>
                  <a:tcPr marL="91444" marR="91444" marT="45725" marB="45725"/>
                </a:tc>
              </a:tr>
              <a:tr h="1158377"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Reovee kogumise ja puhastamise osas nõuetele</a:t>
                      </a:r>
                    </a:p>
                    <a:p>
                      <a:r>
                        <a:rPr lang="et-EE" sz="1400" dirty="0" smtClean="0"/>
                        <a:t>vastavate üle 2000 </a:t>
                      </a:r>
                      <a:r>
                        <a:rPr lang="et-EE" sz="1400" dirty="0" err="1" smtClean="0"/>
                        <a:t>ie</a:t>
                      </a:r>
                      <a:r>
                        <a:rPr lang="et-EE" sz="1400" dirty="0" smtClean="0"/>
                        <a:t> koormusega</a:t>
                      </a:r>
                      <a:r>
                        <a:rPr lang="et-EE" sz="1400" baseline="0" dirty="0" smtClean="0"/>
                        <a:t> </a:t>
                      </a:r>
                      <a:r>
                        <a:rPr lang="et-EE" sz="1400" dirty="0" smtClean="0"/>
                        <a:t>reoveekogumis-</a:t>
                      </a:r>
                    </a:p>
                    <a:p>
                      <a:r>
                        <a:rPr lang="et-EE" sz="1400" dirty="0" smtClean="0"/>
                        <a:t>alade osakaal</a:t>
                      </a:r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66%</a:t>
                      </a:r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95%</a:t>
                      </a:r>
                      <a:endParaRPr lang="et-EE" sz="1400" dirty="0"/>
                    </a:p>
                  </a:txBody>
                  <a:tcPr marL="91444" marR="91444" marT="45725" marB="45725"/>
                </a:tc>
              </a:tr>
              <a:tr h="115837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dirty="0" smtClean="0"/>
                        <a:t>Täiendav elanikkond, keda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dirty="0" smtClean="0"/>
                        <a:t>teenindatakse tõhusama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dirty="0" smtClean="0"/>
                        <a:t>veevarustuse abil</a:t>
                      </a:r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-</a:t>
                      </a:r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17 000 inimest</a:t>
                      </a:r>
                      <a:endParaRPr lang="et-EE" sz="1400" dirty="0"/>
                    </a:p>
                  </a:txBody>
                  <a:tcPr marL="91444" marR="91444" marT="45725" marB="45725"/>
                </a:tc>
              </a:tr>
              <a:tr h="115837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dirty="0" smtClean="0"/>
                        <a:t>Täiendav elanikkond, kellele on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dirty="0" smtClean="0"/>
                        <a:t>suunatud tõhusama reoveepuhastuse teenus</a:t>
                      </a:r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-</a:t>
                      </a:r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23 000 inimekvivalenti</a:t>
                      </a:r>
                      <a:endParaRPr lang="et-EE" sz="1400" dirty="0"/>
                    </a:p>
                  </a:txBody>
                  <a:tcPr marL="91444" marR="91444"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223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body"/>
          </p:nvPr>
        </p:nvSpPr>
        <p:spPr>
          <a:xfrm>
            <a:off x="539750" y="1260029"/>
            <a:ext cx="7991475" cy="5018534"/>
          </a:xfrm>
        </p:spPr>
        <p:txBody>
          <a:bodyPr tIns="12096" anchor="t"/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EL õigusaktid</a:t>
            </a:r>
          </a:p>
          <a:p>
            <a:pPr marL="793557" lvl="5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Ühissätete määrus (</a:t>
            </a:r>
            <a:r>
              <a:rPr lang="fi-FI" sz="2400" dirty="0" err="1">
                <a:solidFill>
                  <a:prstClr val="black"/>
                </a:solidFill>
                <a:ea typeface="+mn-ea"/>
                <a:cs typeface="+mn-cs"/>
              </a:rPr>
              <a:t>Euroopa</a:t>
            </a:r>
            <a:r>
              <a:rPr lang="fi-FI" sz="24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fi-FI" sz="2400" dirty="0" err="1">
                <a:solidFill>
                  <a:prstClr val="black"/>
                </a:solidFill>
                <a:ea typeface="+mn-ea"/>
                <a:cs typeface="+mn-cs"/>
              </a:rPr>
              <a:t>Parlamendi</a:t>
            </a:r>
            <a:r>
              <a:rPr lang="fi-FI" sz="2400" dirty="0">
                <a:solidFill>
                  <a:prstClr val="black"/>
                </a:solidFill>
                <a:ea typeface="+mn-ea"/>
                <a:cs typeface="+mn-cs"/>
              </a:rPr>
              <a:t> ja </a:t>
            </a:r>
            <a:r>
              <a:rPr lang="fi-FI" sz="2400" dirty="0" err="1">
                <a:solidFill>
                  <a:prstClr val="black"/>
                </a:solidFill>
                <a:ea typeface="+mn-ea"/>
                <a:cs typeface="+mn-cs"/>
              </a:rPr>
              <a:t>nõukogu</a:t>
            </a:r>
            <a:r>
              <a:rPr lang="fi-FI" sz="24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fi-FI" sz="2400" dirty="0" err="1" smtClean="0">
                <a:solidFill>
                  <a:prstClr val="black"/>
                </a:solidFill>
                <a:ea typeface="+mn-ea"/>
                <a:cs typeface="+mn-cs"/>
              </a:rPr>
              <a:t>määrus</a:t>
            </a:r>
            <a:r>
              <a:rPr lang="fi-FI" sz="2400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fi-FI" sz="2400" dirty="0" err="1">
                <a:solidFill>
                  <a:prstClr val="black"/>
                </a:solidFill>
                <a:ea typeface="+mn-ea"/>
                <a:cs typeface="+mn-cs"/>
              </a:rPr>
              <a:t>nr</a:t>
            </a:r>
            <a:r>
              <a:rPr lang="fi-FI" sz="24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fi-FI" sz="2400" dirty="0" smtClean="0">
                <a:solidFill>
                  <a:prstClr val="black"/>
                </a:solidFill>
                <a:ea typeface="+mn-ea"/>
                <a:cs typeface="+mn-cs"/>
              </a:rPr>
              <a:t>1303/2013</a:t>
            </a: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)</a:t>
            </a:r>
          </a:p>
          <a:p>
            <a:pPr marL="793557" lvl="5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Ühtekuuluvusfondi määrus (</a:t>
            </a:r>
            <a:r>
              <a:rPr lang="fi-FI" sz="2400" dirty="0" err="1">
                <a:solidFill>
                  <a:prstClr val="black"/>
                </a:solidFill>
                <a:ea typeface="+mn-ea"/>
                <a:cs typeface="+mn-cs"/>
              </a:rPr>
              <a:t>Euroopa</a:t>
            </a:r>
            <a:r>
              <a:rPr lang="fi-FI" sz="24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fi-FI" sz="2400" dirty="0" err="1">
                <a:solidFill>
                  <a:prstClr val="black"/>
                </a:solidFill>
                <a:ea typeface="+mn-ea"/>
                <a:cs typeface="+mn-cs"/>
              </a:rPr>
              <a:t>Parlamendi</a:t>
            </a:r>
            <a:r>
              <a:rPr lang="fi-FI" sz="2400" dirty="0">
                <a:solidFill>
                  <a:prstClr val="black"/>
                </a:solidFill>
                <a:ea typeface="+mn-ea"/>
                <a:cs typeface="+mn-cs"/>
              </a:rPr>
              <a:t> ja </a:t>
            </a:r>
            <a:r>
              <a:rPr lang="fi-FI" sz="2400" dirty="0" err="1">
                <a:solidFill>
                  <a:prstClr val="black"/>
                </a:solidFill>
                <a:ea typeface="+mn-ea"/>
                <a:cs typeface="+mn-cs"/>
              </a:rPr>
              <a:t>nõukogu</a:t>
            </a:r>
            <a:r>
              <a:rPr lang="fi-FI" sz="24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fi-FI" sz="2400" dirty="0" err="1" smtClean="0">
                <a:solidFill>
                  <a:prstClr val="black"/>
                </a:solidFill>
                <a:ea typeface="+mn-ea"/>
                <a:cs typeface="+mn-cs"/>
              </a:rPr>
              <a:t>määrus</a:t>
            </a:r>
            <a:r>
              <a:rPr lang="fi-FI" sz="2400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fi-FI" sz="2400" dirty="0" err="1">
                <a:solidFill>
                  <a:prstClr val="black"/>
                </a:solidFill>
                <a:ea typeface="+mn-ea"/>
                <a:cs typeface="+mn-cs"/>
              </a:rPr>
              <a:t>nr</a:t>
            </a:r>
            <a:r>
              <a:rPr lang="fi-FI" sz="24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fi-FI" sz="2400" dirty="0" smtClean="0">
                <a:solidFill>
                  <a:prstClr val="black"/>
                </a:solidFill>
                <a:ea typeface="+mn-ea"/>
                <a:cs typeface="+mn-cs"/>
              </a:rPr>
              <a:t>1300/2013</a:t>
            </a: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)</a:t>
            </a:r>
          </a:p>
          <a:p>
            <a:pPr marL="793557" lvl="5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Rakendusaktid (vormid/tingimused)</a:t>
            </a:r>
          </a:p>
          <a:p>
            <a:pPr marL="793557" lvl="5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t-EE" sz="2400" dirty="0">
                <a:solidFill>
                  <a:prstClr val="black"/>
                </a:solidFill>
                <a:ea typeface="+mn-ea"/>
                <a:cs typeface="+mn-cs"/>
              </a:rPr>
              <a:t>Delegeeritud </a:t>
            </a: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määrused (täiendavad reeglid)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t-EE" altLang="et-EE" sz="2100" b="1" dirty="0" smtClean="0"/>
          </a:p>
          <a:p>
            <a:pPr marL="338138" lvl="1" indent="-338138" eaLnBrk="1" hangingPunct="1">
              <a:buFont typeface="Arial" charset="0"/>
              <a:buNone/>
            </a:pPr>
            <a:endParaRPr lang="et-EE" altLang="et-EE" sz="2100" dirty="0" smtClean="0"/>
          </a:p>
          <a:p>
            <a:pPr marL="338138" lvl="1" indent="-338138" eaLnBrk="1" hangingPunct="1">
              <a:buFont typeface="Arial" charset="0"/>
              <a:buNone/>
            </a:pPr>
            <a:endParaRPr lang="et-EE" altLang="et-EE" sz="21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503238" y="539750"/>
            <a:ext cx="7199312" cy="720279"/>
          </a:xfrm>
        </p:spPr>
        <p:txBody>
          <a:bodyPr tIns="104328"/>
          <a:lstStyle/>
          <a:p>
            <a:pPr marL="0" indent="0" eaLnBrk="1">
              <a:lnSpc>
                <a:spcPct val="7700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/>
            </a:pPr>
            <a:r>
              <a:rPr lang="et-EE" altLang="et-EE" dirty="0" smtClean="0">
                <a:solidFill>
                  <a:srgbClr val="1C9AD7"/>
                </a:solidFill>
                <a:ea typeface="+mj-ea"/>
                <a:cs typeface="+mj-cs"/>
              </a:rPr>
              <a:t>Õigusaktid (1)</a:t>
            </a:r>
            <a:endParaRPr lang="et-EE" altLang="et-EE" sz="36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384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body"/>
          </p:nvPr>
        </p:nvSpPr>
        <p:spPr>
          <a:xfrm>
            <a:off x="539750" y="1260029"/>
            <a:ext cx="7991475" cy="5018534"/>
          </a:xfrm>
        </p:spPr>
        <p:txBody>
          <a:bodyPr tIns="12096" anchor="t"/>
          <a:lstStyle/>
          <a:p>
            <a:pPr marL="342900" lvl="4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Eesti õigusaktid</a:t>
            </a:r>
          </a:p>
          <a:p>
            <a:pPr marL="793557" lvl="5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t-EE" sz="2300" dirty="0">
                <a:solidFill>
                  <a:prstClr val="black"/>
                </a:solidFill>
                <a:ea typeface="+mn-ea"/>
                <a:cs typeface="+mn-cs"/>
              </a:rPr>
              <a:t>Perioodi 2014-2020 struktuuritoetuse </a:t>
            </a:r>
            <a:r>
              <a:rPr lang="et-EE" sz="2300" dirty="0" smtClean="0">
                <a:solidFill>
                  <a:prstClr val="black"/>
                </a:solidFill>
                <a:ea typeface="+mn-ea"/>
                <a:cs typeface="+mn-cs"/>
              </a:rPr>
              <a:t>seadus</a:t>
            </a:r>
          </a:p>
          <a:p>
            <a:pPr marL="793557" lvl="5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t-EE" sz="2300" dirty="0">
                <a:solidFill>
                  <a:prstClr val="black"/>
                </a:solidFill>
                <a:ea typeface="+mn-ea"/>
                <a:cs typeface="+mn-cs"/>
              </a:rPr>
              <a:t>"Perioodi 2014–2020 struktuuritoetuse taotlemise ja taotluste menetlemise nõuded ja tingimused toetuse andmise tingimuste määruse </a:t>
            </a:r>
            <a:r>
              <a:rPr lang="et-EE" sz="2300" dirty="0" smtClean="0">
                <a:solidFill>
                  <a:prstClr val="black"/>
                </a:solidFill>
                <a:ea typeface="+mn-ea"/>
                <a:cs typeface="+mn-cs"/>
              </a:rPr>
              <a:t>kehtestamiseks“</a:t>
            </a:r>
          </a:p>
          <a:p>
            <a:pPr marL="793557" lvl="5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t-EE" sz="2300" dirty="0">
                <a:solidFill>
                  <a:prstClr val="black"/>
                </a:solidFill>
                <a:ea typeface="+mn-ea"/>
                <a:cs typeface="+mn-cs"/>
              </a:rPr>
              <a:t>"Perioodi 2014–2020 struktuuritoetusest hüvitatavate kulude abikõlblikuks lugemise, toetuse väljamaksmise ning finantskorrektsioonide tegemise tingimused ja kord"</a:t>
            </a:r>
          </a:p>
          <a:p>
            <a:pPr marL="793557" lvl="5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t-EE" sz="2300" dirty="0">
                <a:solidFill>
                  <a:prstClr val="black"/>
                </a:solidFill>
                <a:ea typeface="+mn-ea"/>
                <a:cs typeface="+mn-cs"/>
              </a:rPr>
              <a:t>„Perioodi 2014–2020 struktuuritoetuse andmisest avalikkuse teavitamise, toetusest rahastatud objektide tähistamise ning Euroopa Liidu osalusele viitamise nõuded ja kord</a:t>
            </a:r>
            <a:r>
              <a:rPr lang="et-EE" sz="2300" dirty="0" smtClean="0">
                <a:solidFill>
                  <a:prstClr val="black"/>
                </a:solidFill>
                <a:ea typeface="+mn-ea"/>
                <a:cs typeface="+mn-cs"/>
              </a:rPr>
              <a:t>“</a:t>
            </a:r>
            <a:endParaRPr lang="et-EE" sz="2300" dirty="0">
              <a:solidFill>
                <a:prstClr val="black"/>
              </a:solidFill>
              <a:ea typeface="+mn-ea"/>
              <a:cs typeface="+mn-cs"/>
            </a:endParaRPr>
          </a:p>
          <a:p>
            <a:pPr marL="793557" lvl="5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t-EE" sz="2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t-EE" altLang="et-EE" sz="2100" b="1" dirty="0" smtClean="0"/>
          </a:p>
          <a:p>
            <a:pPr marL="338138" lvl="1" indent="-338138" eaLnBrk="1" hangingPunct="1">
              <a:buFont typeface="Arial" charset="0"/>
              <a:buNone/>
            </a:pPr>
            <a:endParaRPr lang="et-EE" altLang="et-EE" sz="2100" dirty="0" smtClean="0"/>
          </a:p>
          <a:p>
            <a:pPr marL="338138" lvl="1" indent="-338138" eaLnBrk="1" hangingPunct="1">
              <a:buFont typeface="Arial" charset="0"/>
              <a:buNone/>
            </a:pPr>
            <a:endParaRPr lang="et-EE" altLang="et-EE" sz="21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503238" y="539750"/>
            <a:ext cx="7199312" cy="720279"/>
          </a:xfrm>
        </p:spPr>
        <p:txBody>
          <a:bodyPr tIns="104328"/>
          <a:lstStyle/>
          <a:p>
            <a:pPr marL="0" indent="0" eaLnBrk="1">
              <a:lnSpc>
                <a:spcPct val="7700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/>
            </a:pPr>
            <a:r>
              <a:rPr lang="et-EE" altLang="et-EE" dirty="0" smtClean="0">
                <a:solidFill>
                  <a:srgbClr val="1C9AD7"/>
                </a:solidFill>
                <a:ea typeface="+mj-ea"/>
                <a:cs typeface="+mj-cs"/>
              </a:rPr>
              <a:t>Õigusaktid (2)</a:t>
            </a:r>
            <a:endParaRPr lang="et-EE" altLang="et-EE" sz="36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6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body"/>
          </p:nvPr>
        </p:nvSpPr>
        <p:spPr>
          <a:xfrm>
            <a:off x="539750" y="1260029"/>
            <a:ext cx="7991475" cy="5018534"/>
          </a:xfrm>
        </p:spPr>
        <p:txBody>
          <a:bodyPr tIns="12096" anchor="t"/>
          <a:lstStyle/>
          <a:p>
            <a:pPr lvl="5">
              <a:spcBef>
                <a:spcPct val="20000"/>
              </a:spcBef>
            </a:pPr>
            <a:r>
              <a:rPr lang="et-EE" sz="2600" dirty="0" smtClean="0">
                <a:solidFill>
                  <a:prstClr val="black"/>
                </a:solidFill>
                <a:ea typeface="+mn-ea"/>
                <a:cs typeface="+mn-cs"/>
              </a:rPr>
              <a:t>Määrus</a:t>
            </a:r>
          </a:p>
          <a:p>
            <a:pPr marL="793557" lvl="5" indent="-342900">
              <a:spcBef>
                <a:spcPct val="20000"/>
              </a:spcBef>
              <a:buFont typeface="Wingdings" charset="2"/>
              <a:buChar char="q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Üldsätted</a:t>
            </a:r>
          </a:p>
          <a:p>
            <a:pPr marL="1244213" lvl="6" indent="-342900">
              <a:spcBef>
                <a:spcPct val="20000"/>
              </a:spcBef>
              <a:buFont typeface="Wingdings" charset="2"/>
              <a:buChar char="§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Terminid</a:t>
            </a:r>
          </a:p>
          <a:p>
            <a:pPr marL="1694871" lvl="7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prstClr val="black"/>
                </a:solidFill>
                <a:ea typeface="+mn-ea"/>
                <a:cs typeface="+mn-cs"/>
              </a:rPr>
              <a:t>U</a:t>
            </a:r>
            <a:r>
              <a:rPr lang="et-EE" sz="2000" dirty="0" smtClean="0">
                <a:solidFill>
                  <a:prstClr val="black"/>
                </a:solidFill>
                <a:ea typeface="+mn-ea"/>
                <a:cs typeface="+mn-cs"/>
              </a:rPr>
              <a:t>uselamupiirkond</a:t>
            </a:r>
          </a:p>
          <a:p>
            <a:pPr marL="1694871" lvl="7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prstClr val="black"/>
                </a:solidFill>
                <a:ea typeface="+mn-ea"/>
                <a:cs typeface="+mn-cs"/>
              </a:rPr>
              <a:t>R</a:t>
            </a:r>
            <a:r>
              <a:rPr lang="et-EE" sz="2000" dirty="0" smtClean="0">
                <a:solidFill>
                  <a:prstClr val="black"/>
                </a:solidFill>
                <a:ea typeface="+mn-ea"/>
                <a:cs typeface="+mn-cs"/>
              </a:rPr>
              <a:t>ekonstrueerimine</a:t>
            </a:r>
          </a:p>
          <a:p>
            <a:pPr marL="1694871" lvl="7" indent="-342900">
              <a:spcBef>
                <a:spcPct val="20000"/>
              </a:spcBef>
              <a:buFont typeface="Arial"/>
              <a:buChar char="•"/>
            </a:pPr>
            <a:r>
              <a:rPr lang="et-EE" sz="2000" dirty="0" smtClean="0">
                <a:solidFill>
                  <a:prstClr val="black"/>
                </a:solidFill>
                <a:ea typeface="+mn-ea"/>
                <a:cs typeface="+mn-cs"/>
              </a:rPr>
              <a:t>Rajamine</a:t>
            </a:r>
          </a:p>
          <a:p>
            <a:pPr marL="1694871" lvl="7" indent="-342900">
              <a:spcBef>
                <a:spcPct val="20000"/>
              </a:spcBef>
              <a:buFont typeface="Arial"/>
              <a:buChar char="•"/>
            </a:pPr>
            <a:r>
              <a:rPr lang="et-EE" sz="2000" dirty="0" smtClean="0">
                <a:solidFill>
                  <a:prstClr val="black"/>
                </a:solidFill>
                <a:ea typeface="+mn-ea"/>
                <a:cs typeface="+mn-cs"/>
              </a:rPr>
              <a:t>Ehitamine</a:t>
            </a:r>
          </a:p>
          <a:p>
            <a:pPr marL="1694871" lvl="7" indent="-342900">
              <a:spcBef>
                <a:spcPct val="20000"/>
              </a:spcBef>
              <a:buFont typeface="Arial"/>
              <a:buChar char="•"/>
            </a:pPr>
            <a:r>
              <a:rPr lang="et-EE" sz="2000" dirty="0" smtClean="0">
                <a:solidFill>
                  <a:prstClr val="black"/>
                </a:solidFill>
                <a:ea typeface="+mn-ea"/>
                <a:cs typeface="+mn-cs"/>
              </a:rPr>
              <a:t>Tehniline projekt</a:t>
            </a:r>
          </a:p>
          <a:p>
            <a:pPr marL="1694871" lvl="7" indent="-342900">
              <a:spcBef>
                <a:spcPct val="20000"/>
              </a:spcBef>
              <a:buFont typeface="Arial"/>
              <a:buChar char="•"/>
            </a:pPr>
            <a:r>
              <a:rPr lang="et-EE" sz="2000" dirty="0" smtClean="0">
                <a:solidFill>
                  <a:prstClr val="black"/>
                </a:solidFill>
                <a:ea typeface="+mn-ea"/>
                <a:cs typeface="+mn-cs"/>
              </a:rPr>
              <a:t>Vee-ettevõtja</a:t>
            </a:r>
          </a:p>
          <a:p>
            <a:pPr marL="1244213" lvl="6" indent="-342900">
              <a:spcBef>
                <a:spcPct val="20000"/>
              </a:spcBef>
              <a:buFont typeface="Wingdings" charset="2"/>
              <a:buChar char="§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Toetuse andmise eesmärk ja väljundinäitajad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t-EE" altLang="et-EE" sz="2100" b="1" dirty="0" smtClean="0"/>
          </a:p>
          <a:p>
            <a:pPr marL="338138" lvl="1" indent="-338138" eaLnBrk="1" hangingPunct="1">
              <a:buFont typeface="Arial" charset="0"/>
              <a:buNone/>
            </a:pPr>
            <a:endParaRPr lang="et-EE" altLang="et-EE" sz="2100" dirty="0" smtClean="0"/>
          </a:p>
          <a:p>
            <a:pPr marL="338138" lvl="1" indent="-338138" eaLnBrk="1" hangingPunct="1">
              <a:buFont typeface="Arial" charset="0"/>
              <a:buNone/>
            </a:pPr>
            <a:endParaRPr lang="et-EE" altLang="et-EE" sz="21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503238" y="539750"/>
            <a:ext cx="7199312" cy="720279"/>
          </a:xfrm>
        </p:spPr>
        <p:txBody>
          <a:bodyPr tIns="104328"/>
          <a:lstStyle/>
          <a:p>
            <a:pPr marL="0" indent="0" eaLnBrk="1">
              <a:lnSpc>
                <a:spcPct val="7700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/>
            </a:pPr>
            <a:r>
              <a:rPr lang="et-EE" altLang="et-EE" dirty="0" smtClean="0">
                <a:solidFill>
                  <a:srgbClr val="1C9AD7"/>
                </a:solidFill>
                <a:ea typeface="+mj-ea"/>
                <a:cs typeface="+mj-cs"/>
              </a:rPr>
              <a:t>Toetuse andmise tingimused (1)</a:t>
            </a:r>
            <a:endParaRPr lang="et-EE" altLang="et-EE" sz="36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6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body"/>
          </p:nvPr>
        </p:nvSpPr>
        <p:spPr>
          <a:xfrm>
            <a:off x="539750" y="1260029"/>
            <a:ext cx="7991475" cy="5018534"/>
          </a:xfrm>
        </p:spPr>
        <p:txBody>
          <a:bodyPr tIns="12096" anchor="t"/>
          <a:lstStyle/>
          <a:p>
            <a:pPr lvl="5">
              <a:spcBef>
                <a:spcPct val="20000"/>
              </a:spcBef>
            </a:pPr>
            <a:r>
              <a:rPr lang="et-EE" sz="2600" dirty="0" smtClean="0">
                <a:solidFill>
                  <a:prstClr val="black"/>
                </a:solidFill>
                <a:ea typeface="+mn-ea"/>
                <a:cs typeface="+mn-cs"/>
              </a:rPr>
              <a:t>Määrus</a:t>
            </a:r>
          </a:p>
          <a:p>
            <a:pPr marL="793557" lvl="5" indent="-342900">
              <a:spcBef>
                <a:spcPct val="20000"/>
              </a:spcBef>
              <a:buFont typeface="Wingdings" charset="2"/>
              <a:buChar char="q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Toetatavad tegevused, kulude abikõlblikkus ja toetuse määr</a:t>
            </a:r>
          </a:p>
          <a:p>
            <a:pPr marL="1244213" lvl="6" indent="-342900">
              <a:spcBef>
                <a:spcPct val="20000"/>
              </a:spcBef>
              <a:buFont typeface="Wingdings" charset="2"/>
              <a:buChar char="§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Toetatavad tegevused</a:t>
            </a:r>
          </a:p>
          <a:p>
            <a:pPr marL="1244213" lvl="6" indent="-342900">
              <a:spcBef>
                <a:spcPct val="20000"/>
              </a:spcBef>
              <a:buFont typeface="Wingdings" charset="2"/>
              <a:buChar char="§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Rahastamise prioriteedid</a:t>
            </a:r>
          </a:p>
          <a:p>
            <a:pPr marL="1244213" lvl="6" indent="-342900">
              <a:spcBef>
                <a:spcPct val="20000"/>
              </a:spcBef>
              <a:buFont typeface="Wingdings" charset="2"/>
              <a:buChar char="§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Riigiabi reeglite kohaldamine</a:t>
            </a:r>
          </a:p>
          <a:p>
            <a:pPr marL="1244213" lvl="6" indent="-342900">
              <a:spcBef>
                <a:spcPct val="20000"/>
              </a:spcBef>
              <a:buFont typeface="Wingdings" charset="2"/>
              <a:buChar char="§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Kulude </a:t>
            </a: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abikõlblikkus</a:t>
            </a:r>
          </a:p>
          <a:p>
            <a:pPr marL="1244213" lvl="6" indent="-342900">
              <a:spcBef>
                <a:spcPct val="20000"/>
              </a:spcBef>
              <a:buFont typeface="Wingdings" charset="2"/>
              <a:buChar char="§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Toetuse osakaal</a:t>
            </a:r>
          </a:p>
          <a:p>
            <a:pPr marL="1694871" lvl="7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Maksimaalselt 85%, arvutatakse vastavalt määruse lisale 2</a:t>
            </a:r>
            <a:endParaRPr lang="et-EE" sz="2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t-EE" altLang="et-EE" sz="2100" b="1" dirty="0" smtClean="0"/>
          </a:p>
          <a:p>
            <a:pPr marL="338138" lvl="1" indent="-338138" eaLnBrk="1" hangingPunct="1">
              <a:buFont typeface="Arial" charset="0"/>
              <a:buNone/>
            </a:pPr>
            <a:endParaRPr lang="et-EE" altLang="et-EE" sz="2100" dirty="0" smtClean="0"/>
          </a:p>
          <a:p>
            <a:pPr marL="338138" lvl="1" indent="-338138" eaLnBrk="1" hangingPunct="1">
              <a:buFont typeface="Arial" charset="0"/>
              <a:buNone/>
            </a:pPr>
            <a:endParaRPr lang="et-EE" altLang="et-EE" sz="21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503238" y="539750"/>
            <a:ext cx="7199312" cy="720279"/>
          </a:xfrm>
        </p:spPr>
        <p:txBody>
          <a:bodyPr tIns="104328"/>
          <a:lstStyle/>
          <a:p>
            <a:pPr marL="0" indent="0" eaLnBrk="1">
              <a:lnSpc>
                <a:spcPct val="7700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/>
            </a:pPr>
            <a:r>
              <a:rPr lang="et-EE" altLang="et-EE" dirty="0" smtClean="0">
                <a:solidFill>
                  <a:srgbClr val="1C9AD7"/>
                </a:solidFill>
                <a:ea typeface="+mj-ea"/>
                <a:cs typeface="+mj-cs"/>
              </a:rPr>
              <a:t>Toetuse andmise tingimused (2)</a:t>
            </a:r>
            <a:endParaRPr lang="et-EE" altLang="et-EE" sz="36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30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body"/>
          </p:nvPr>
        </p:nvSpPr>
        <p:spPr>
          <a:xfrm>
            <a:off x="539329" y="1116013"/>
            <a:ext cx="7991475" cy="5018534"/>
          </a:xfrm>
        </p:spPr>
        <p:txBody>
          <a:bodyPr tIns="12096" anchor="t"/>
          <a:lstStyle/>
          <a:p>
            <a:pPr lvl="5">
              <a:spcBef>
                <a:spcPct val="20000"/>
              </a:spcBef>
            </a:pPr>
            <a:r>
              <a:rPr lang="et-EE" sz="2600" dirty="0" smtClean="0">
                <a:solidFill>
                  <a:prstClr val="black"/>
                </a:solidFill>
                <a:ea typeface="+mn-ea"/>
                <a:cs typeface="+mn-cs"/>
              </a:rPr>
              <a:t>Määrus</a:t>
            </a:r>
          </a:p>
          <a:p>
            <a:pPr marL="793557" lvl="5" indent="-342900">
              <a:spcBef>
                <a:spcPct val="20000"/>
              </a:spcBef>
              <a:buFont typeface="Wingdings" charset="2"/>
              <a:buChar char="q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Taotlejale ja taotlusele esitatavad nõuded</a:t>
            </a:r>
          </a:p>
          <a:p>
            <a:pPr marL="1694871" lvl="7" indent="-342900">
              <a:spcBef>
                <a:spcPct val="20000"/>
              </a:spcBef>
              <a:buFont typeface="Arial"/>
              <a:buChar char="•"/>
            </a:pPr>
            <a:r>
              <a:rPr lang="et-EE" sz="2000" dirty="0" smtClean="0">
                <a:solidFill>
                  <a:prstClr val="black"/>
                </a:solidFill>
                <a:ea typeface="+mn-ea"/>
                <a:cs typeface="+mn-cs"/>
              </a:rPr>
              <a:t>KOVde ettevõtted, kellele kuulub veemajandustaristu</a:t>
            </a:r>
          </a:p>
          <a:p>
            <a:pPr marL="1694871" lvl="7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prstClr val="black"/>
                </a:solidFill>
                <a:ea typeface="+mn-ea"/>
                <a:cs typeface="+mn-cs"/>
              </a:rPr>
              <a:t>V</a:t>
            </a:r>
            <a:r>
              <a:rPr lang="et-EE" sz="2000" dirty="0" smtClean="0">
                <a:solidFill>
                  <a:prstClr val="black"/>
                </a:solidFill>
                <a:ea typeface="+mn-ea"/>
                <a:cs typeface="+mn-cs"/>
              </a:rPr>
              <a:t>eeteenuse hind kooskõlastatud Konkurentsiametiga</a:t>
            </a:r>
          </a:p>
          <a:p>
            <a:pPr marL="1694871" lvl="7" indent="-342900">
              <a:spcBef>
                <a:spcPct val="20000"/>
              </a:spcBef>
              <a:buFont typeface="Arial"/>
              <a:buChar char="•"/>
            </a:pPr>
            <a:r>
              <a:rPr lang="et-EE" sz="2000" u="sng" dirty="0" smtClean="0">
                <a:solidFill>
                  <a:prstClr val="black"/>
                </a:solidFill>
                <a:ea typeface="+mn-ea"/>
                <a:cs typeface="+mn-cs"/>
              </a:rPr>
              <a:t>Projekti </a:t>
            </a:r>
            <a:r>
              <a:rPr lang="et-EE" sz="2000" u="sng" dirty="0">
                <a:solidFill>
                  <a:prstClr val="black"/>
                </a:solidFill>
                <a:ea typeface="+mn-ea"/>
                <a:cs typeface="+mn-cs"/>
              </a:rPr>
              <a:t>eesmärk, tulemus, </a:t>
            </a:r>
            <a:r>
              <a:rPr lang="et-EE" sz="2000" u="sng" dirty="0" smtClean="0">
                <a:solidFill>
                  <a:prstClr val="black"/>
                </a:solidFill>
                <a:ea typeface="+mn-ea"/>
                <a:cs typeface="+mn-cs"/>
              </a:rPr>
              <a:t>väljundid</a:t>
            </a:r>
            <a:endParaRPr lang="et-EE" sz="20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793557" lvl="5" indent="-342900">
              <a:spcBef>
                <a:spcPct val="20000"/>
              </a:spcBef>
              <a:buFont typeface="Wingdings" charset="2"/>
              <a:buChar char="q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Taotluse esitamine ja menetlemine</a:t>
            </a:r>
          </a:p>
          <a:p>
            <a:pPr marL="1244213" lvl="6" indent="-342900">
              <a:spcBef>
                <a:spcPct val="20000"/>
              </a:spcBef>
              <a:buFont typeface="Wingdings" charset="2"/>
              <a:buChar char="§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Taotluse hindamine</a:t>
            </a:r>
          </a:p>
          <a:p>
            <a:pPr marL="1694871" lvl="7" indent="-342900">
              <a:spcBef>
                <a:spcPct val="20000"/>
              </a:spcBef>
              <a:buFont typeface="Arial"/>
              <a:buChar char="•"/>
            </a:pPr>
            <a:r>
              <a:rPr lang="et-EE" sz="2000" dirty="0" smtClean="0">
                <a:solidFill>
                  <a:prstClr val="black"/>
                </a:solidFill>
                <a:ea typeface="+mn-ea"/>
                <a:cs typeface="+mn-cs"/>
              </a:rPr>
              <a:t>Projekti vajalikkuse põhjendatus, kuluefektiivsus</a:t>
            </a:r>
          </a:p>
          <a:p>
            <a:pPr marL="1244213" lvl="6" indent="-342900">
              <a:spcBef>
                <a:spcPct val="20000"/>
              </a:spcBef>
              <a:buFont typeface="Wingdings" charset="2"/>
              <a:buChar char="§"/>
            </a:pPr>
            <a:r>
              <a:rPr lang="et-EE" sz="2400" dirty="0" smtClean="0">
                <a:solidFill>
                  <a:prstClr val="black"/>
                </a:solidFill>
                <a:ea typeface="+mn-ea"/>
                <a:cs typeface="+mn-cs"/>
              </a:rPr>
              <a:t>Taotluse rahuldamise, mitterahuldamisega seotud tingimused</a:t>
            </a:r>
            <a:endParaRPr lang="et-EE" altLang="et-EE" sz="2100" b="1" dirty="0" smtClean="0"/>
          </a:p>
          <a:p>
            <a:pPr marL="338138" lvl="1" indent="-338138" eaLnBrk="1" hangingPunct="1">
              <a:buFont typeface="Arial" charset="0"/>
              <a:buNone/>
            </a:pPr>
            <a:endParaRPr lang="et-EE" altLang="et-EE" sz="2100" dirty="0" smtClean="0"/>
          </a:p>
          <a:p>
            <a:pPr marL="338138" lvl="1" indent="-338138" eaLnBrk="1" hangingPunct="1">
              <a:buFont typeface="Arial" charset="0"/>
              <a:buNone/>
            </a:pPr>
            <a:endParaRPr lang="et-EE" altLang="et-EE" sz="21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503238" y="539750"/>
            <a:ext cx="7199312" cy="720279"/>
          </a:xfrm>
        </p:spPr>
        <p:txBody>
          <a:bodyPr tIns="104328"/>
          <a:lstStyle/>
          <a:p>
            <a:pPr marL="0" indent="0" eaLnBrk="1">
              <a:lnSpc>
                <a:spcPct val="77000"/>
              </a:lnSpc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/>
            </a:pPr>
            <a:r>
              <a:rPr lang="et-EE" altLang="et-EE" dirty="0" smtClean="0">
                <a:solidFill>
                  <a:srgbClr val="1C9AD7"/>
                </a:solidFill>
                <a:ea typeface="+mj-ea"/>
                <a:cs typeface="+mj-cs"/>
              </a:rPr>
              <a:t>Toetuse andmise tingimused (3)</a:t>
            </a:r>
            <a:endParaRPr lang="et-EE" altLang="et-EE" sz="36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470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t-EE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t-EE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laneerim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planeerim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409</Words>
  <Application>Microsoft Office PowerPoint</Application>
  <PresentationFormat>Custom</PresentationFormat>
  <Paragraphs>116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2_planeerimine</vt:lpstr>
      <vt:lpstr>4_planeerimine</vt:lpstr>
      <vt:lpstr>Toetuse andmise tingimused Veemajandustaristu arendamiseks</vt:lpstr>
      <vt:lpstr>Taustinformatsioon (1)</vt:lpstr>
      <vt:lpstr>Taustinformatsioon (2)</vt:lpstr>
      <vt:lpstr>Taustinformatsioon (3)</vt:lpstr>
      <vt:lpstr>Õigusaktid (1)</vt:lpstr>
      <vt:lpstr>Õigusaktid (2)</vt:lpstr>
      <vt:lpstr>Toetuse andmise tingimused (1)</vt:lpstr>
      <vt:lpstr>Toetuse andmise tingimused (2)</vt:lpstr>
      <vt:lpstr>Toetuse andmise tingimused (3)</vt:lpstr>
      <vt:lpstr>Toetuse andmise tingimused (3)</vt:lpstr>
      <vt:lpstr>Aitäh!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STRUKTUURIVAHENDID 2014-2020</dc:title>
  <dc:creator>Kaimar Koemets</dc:creator>
  <cp:lastModifiedBy>kasutaja</cp:lastModifiedBy>
  <cp:revision>113</cp:revision>
  <cp:lastPrinted>1601-01-01T00:00:00Z</cp:lastPrinted>
  <dcterms:created xsi:type="dcterms:W3CDTF">2013-12-29T18:00:13Z</dcterms:created>
  <dcterms:modified xsi:type="dcterms:W3CDTF">2015-01-08T07:25:33Z</dcterms:modified>
</cp:coreProperties>
</file>