
<file path=[Content_Types].xml><?xml version="1.0" encoding="utf-8"?>
<Types xmlns="http://schemas.openxmlformats.org/package/2006/content-types">
  <Default Extension="png" ContentType="image/png"/>
  <Default Extension="wmf" ContentType="image/x-wmf"/>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24" r:id="rId1"/>
    <p:sldMasterId id="2147484604" r:id="rId2"/>
    <p:sldMasterId id="2147484622" r:id="rId3"/>
  </p:sldMasterIdLst>
  <p:notesMasterIdLst>
    <p:notesMasterId r:id="rId28"/>
  </p:notesMasterIdLst>
  <p:handoutMasterIdLst>
    <p:handoutMasterId r:id="rId29"/>
  </p:handoutMasterIdLst>
  <p:sldIdLst>
    <p:sldId id="349" r:id="rId4"/>
    <p:sldId id="442" r:id="rId5"/>
    <p:sldId id="419" r:id="rId6"/>
    <p:sldId id="420" r:id="rId7"/>
    <p:sldId id="438" r:id="rId8"/>
    <p:sldId id="439" r:id="rId9"/>
    <p:sldId id="440" r:id="rId10"/>
    <p:sldId id="422" r:id="rId11"/>
    <p:sldId id="421" r:id="rId12"/>
    <p:sldId id="441" r:id="rId13"/>
    <p:sldId id="426" r:id="rId14"/>
    <p:sldId id="424" r:id="rId15"/>
    <p:sldId id="425" r:id="rId16"/>
    <p:sldId id="404" r:id="rId17"/>
    <p:sldId id="393" r:id="rId18"/>
    <p:sldId id="429" r:id="rId19"/>
    <p:sldId id="432" r:id="rId20"/>
    <p:sldId id="430" r:id="rId21"/>
    <p:sldId id="431" r:id="rId22"/>
    <p:sldId id="433" r:id="rId23"/>
    <p:sldId id="434" r:id="rId24"/>
    <p:sldId id="435" r:id="rId25"/>
    <p:sldId id="436" r:id="rId26"/>
    <p:sldId id="375" r:id="rId27"/>
  </p:sldIdLst>
  <p:sldSz cx="9144000" cy="6858000" type="screen4x3"/>
  <p:notesSz cx="6858000" cy="9144000"/>
  <p:defaultTextStyle>
    <a:defPPr>
      <a:defRPr lang="lv-LV"/>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15" autoAdjust="0"/>
    <p:restoredTop sz="84551" autoAdjust="0"/>
  </p:normalViewPr>
  <p:slideViewPr>
    <p:cSldViewPr>
      <p:cViewPr varScale="1">
        <p:scale>
          <a:sx n="98" d="100"/>
          <a:sy n="98" d="100"/>
        </p:scale>
        <p:origin x="1980" y="72"/>
      </p:cViewPr>
      <p:guideLst>
        <p:guide orient="horz" pos="2160"/>
        <p:guide pos="2880"/>
      </p:guideLst>
    </p:cSldViewPr>
  </p:slideViewPr>
  <p:outlineViewPr>
    <p:cViewPr>
      <p:scale>
        <a:sx n="33" d="100"/>
        <a:sy n="33" d="100"/>
      </p:scale>
      <p:origin x="0" y="5316"/>
    </p:cViewPr>
  </p:outlineViewPr>
  <p:notesTextViewPr>
    <p:cViewPr>
      <p:scale>
        <a:sx n="100" d="100"/>
        <a:sy n="100" d="100"/>
      </p:scale>
      <p:origin x="0" y="0"/>
    </p:cViewPr>
  </p:notesTextViewPr>
  <p:sorterViewPr>
    <p:cViewPr>
      <p:scale>
        <a:sx n="74" d="100"/>
        <a:sy n="74"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charset="0"/>
                <a:cs typeface="Arial" charset="0"/>
              </a:defRPr>
            </a:lvl1pPr>
          </a:lstStyle>
          <a:p>
            <a:pPr>
              <a:defRPr/>
            </a:pPr>
            <a:endParaRPr lang="lv-LV"/>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eaLnBrk="1" hangingPunct="1">
              <a:defRPr sz="1200">
                <a:latin typeface="Arial" charset="0"/>
                <a:cs typeface="Arial" charset="0"/>
              </a:defRPr>
            </a:lvl1pPr>
          </a:lstStyle>
          <a:p>
            <a:pPr>
              <a:defRPr/>
            </a:pPr>
            <a:fld id="{C77A1B8D-B7F2-4ED4-9B07-13F97EA77A5B}" type="datetimeFigureOut">
              <a:rPr lang="lv-LV"/>
              <a:pPr>
                <a:defRPr/>
              </a:pPr>
              <a:t>13.05.2016.</a:t>
            </a:fld>
            <a:endParaRPr lang="lv-LV"/>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charset="0"/>
                <a:cs typeface="Arial" charset="0"/>
              </a:defRPr>
            </a:lvl1pPr>
          </a:lstStyle>
          <a:p>
            <a:pPr>
              <a:defRPr/>
            </a:pPr>
            <a:endParaRPr lang="lv-LV"/>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Arial" pitchFamily="34" charset="0"/>
                <a:cs typeface="Arial" pitchFamily="34" charset="0"/>
              </a:defRPr>
            </a:lvl1pPr>
          </a:lstStyle>
          <a:p>
            <a:pPr>
              <a:defRPr/>
            </a:pPr>
            <a:fld id="{2A6A4C3B-7DC6-43C4-BA2A-CBC7D4FC8617}" type="slidenum">
              <a:rPr lang="lv-LV"/>
              <a:pPr>
                <a:defRPr/>
              </a:pPr>
              <a:t>‹#›</a:t>
            </a:fld>
            <a:endParaRPr lang="lv-LV"/>
          </a:p>
        </p:txBody>
      </p:sp>
    </p:spTree>
    <p:extLst>
      <p:ext uri="{BB962C8B-B14F-4D97-AF65-F5344CB8AC3E}">
        <p14:creationId xmlns:p14="http://schemas.microsoft.com/office/powerpoint/2010/main" val="222520904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pitchFamily="34" charset="0"/>
                <a:cs typeface="+mn-cs"/>
              </a:defRPr>
            </a:lvl1pPr>
          </a:lstStyle>
          <a:p>
            <a:pPr>
              <a:defRPr/>
            </a:pPr>
            <a:endParaRPr lang="lv-LV"/>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defRPr sz="1200">
                <a:latin typeface="Arial" pitchFamily="34" charset="0"/>
                <a:cs typeface="+mn-cs"/>
              </a:defRPr>
            </a:lvl1pPr>
          </a:lstStyle>
          <a:p>
            <a:pPr>
              <a:defRPr/>
            </a:pPr>
            <a:fld id="{55DC938F-4471-4163-BBB8-A25AB36C209A}" type="datetimeFigureOut">
              <a:rPr lang="lv-LV"/>
              <a:pPr>
                <a:defRPr/>
              </a:pPr>
              <a:t>13.05.2016.</a:t>
            </a:fld>
            <a:endParaRPr lang="lv-LV"/>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lv-LV"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lv-LV" noProof="0" smtClean="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pitchFamily="34" charset="0"/>
                <a:cs typeface="+mn-cs"/>
              </a:defRPr>
            </a:lvl1pPr>
          </a:lstStyle>
          <a:p>
            <a:pPr>
              <a:defRPr/>
            </a:pPr>
            <a:endParaRPr lang="lv-LV"/>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Arial" pitchFamily="34" charset="0"/>
                <a:cs typeface="Arial" pitchFamily="34" charset="0"/>
              </a:defRPr>
            </a:lvl1pPr>
          </a:lstStyle>
          <a:p>
            <a:pPr>
              <a:defRPr/>
            </a:pPr>
            <a:fld id="{2DDB45BA-2E7B-4D2C-A26F-45EB32501F95}" type="slidenum">
              <a:rPr lang="lv-LV"/>
              <a:pPr>
                <a:defRPr/>
              </a:pPr>
              <a:t>‹#›</a:t>
            </a:fld>
            <a:endParaRPr lang="lv-LV"/>
          </a:p>
        </p:txBody>
      </p:sp>
    </p:spTree>
    <p:extLst>
      <p:ext uri="{BB962C8B-B14F-4D97-AF65-F5344CB8AC3E}">
        <p14:creationId xmlns:p14="http://schemas.microsoft.com/office/powerpoint/2010/main" val="3869464235"/>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Slide Image Placeholder 1"/>
          <p:cNvSpPr>
            <a:spLocks noGrp="1" noRot="1" noChangeAspect="1" noTextEdit="1"/>
          </p:cNvSpPr>
          <p:nvPr>
            <p:ph type="sldImg"/>
          </p:nvPr>
        </p:nvSpPr>
        <p:spPr bwMode="auto">
          <a:noFill/>
          <a:ln>
            <a:solidFill>
              <a:srgbClr val="000000"/>
            </a:solidFill>
            <a:miter lim="800000"/>
            <a:headEnd/>
            <a:tailEnd/>
          </a:ln>
        </p:spPr>
      </p:sp>
      <p:sp>
        <p:nvSpPr>
          <p:cNvPr id="96258"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96259" name="Slide Number Placeholder 3"/>
          <p:cNvSpPr>
            <a:spLocks noGrp="1"/>
          </p:cNvSpPr>
          <p:nvPr>
            <p:ph type="sldNum" sz="quarter" idx="5"/>
          </p:nvPr>
        </p:nvSpPr>
        <p:spPr bwMode="auto">
          <a:noFill/>
          <a:ln>
            <a:miter lim="800000"/>
            <a:headEnd/>
            <a:tailEnd/>
          </a:ln>
        </p:spPr>
        <p:txBody>
          <a:bodyPr/>
          <a:lstStyle/>
          <a:p>
            <a:fld id="{D0006343-A0F6-4CD2-866E-B52ECFA0B5E1}" type="slidenum">
              <a:rPr lang="lv-LV" smtClean="0">
                <a:latin typeface="Arial" charset="0"/>
                <a:cs typeface="Arial" charset="0"/>
              </a:rPr>
              <a:pPr/>
              <a:t>1</a:t>
            </a:fld>
            <a:endParaRPr lang="lv-LV" smtClean="0">
              <a:latin typeface="Arial" charset="0"/>
              <a:cs typeface="Arial" charset="0"/>
            </a:endParaRPr>
          </a:p>
        </p:txBody>
      </p:sp>
    </p:spTree>
    <p:extLst>
      <p:ext uri="{BB962C8B-B14F-4D97-AF65-F5344CB8AC3E}">
        <p14:creationId xmlns:p14="http://schemas.microsoft.com/office/powerpoint/2010/main" val="27502782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lv-LV" sz="1200" kern="1200" dirty="0" smtClean="0">
                <a:solidFill>
                  <a:schemeClr val="tx1"/>
                </a:solidFill>
                <a:effectLst/>
                <a:latin typeface="+mn-lt"/>
                <a:ea typeface="+mn-ea"/>
                <a:cs typeface="+mn-cs"/>
              </a:rPr>
              <a:t>Metāla oksidācija un noārdīšana notiek uz anoda. Elektroni, kas atbrīvojas anoda reakcijas dēļ, pārvietojas uz katodu, kur viņi pāriet pie akceptora, piemēram, skābekļa. Pozitīvos jonus, kas ģenerējas uz anoda, pievelk katods un otrādi. Šī migrācija notiek kā koncentrācijas gradientu maiņas rezultāts, lai uzturētu elektriski neitrālu vidi. </a:t>
            </a:r>
          </a:p>
          <a:p>
            <a:endParaRPr lang="lv-LV" dirty="0"/>
          </a:p>
        </p:txBody>
      </p:sp>
      <p:sp>
        <p:nvSpPr>
          <p:cNvPr id="4" name="Slide Number Placeholder 3"/>
          <p:cNvSpPr>
            <a:spLocks noGrp="1"/>
          </p:cNvSpPr>
          <p:nvPr>
            <p:ph type="sldNum" sz="quarter" idx="10"/>
          </p:nvPr>
        </p:nvSpPr>
        <p:spPr/>
        <p:txBody>
          <a:bodyPr/>
          <a:lstStyle/>
          <a:p>
            <a:pPr>
              <a:defRPr/>
            </a:pPr>
            <a:fld id="{2DDB45BA-2E7B-4D2C-A26F-45EB32501F95}" type="slidenum">
              <a:rPr lang="lv-LV" smtClean="0"/>
              <a:pPr>
                <a:defRPr/>
              </a:pPr>
              <a:t>8</a:t>
            </a:fld>
            <a:endParaRPr lang="lv-LV"/>
          </a:p>
        </p:txBody>
      </p:sp>
    </p:spTree>
    <p:extLst>
      <p:ext uri="{BB962C8B-B14F-4D97-AF65-F5344CB8AC3E}">
        <p14:creationId xmlns:p14="http://schemas.microsoft.com/office/powerpoint/2010/main" val="15252514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10"/>
          </p:nvPr>
        </p:nvSpPr>
        <p:spPr/>
        <p:txBody>
          <a:bodyPr/>
          <a:lstStyle/>
          <a:p>
            <a:pPr>
              <a:defRPr/>
            </a:pPr>
            <a:fld id="{2DDB45BA-2E7B-4D2C-A26F-45EB32501F95}" type="slidenum">
              <a:rPr lang="lv-LV" smtClean="0"/>
              <a:pPr>
                <a:defRPr/>
              </a:pPr>
              <a:t>24</a:t>
            </a:fld>
            <a:endParaRPr lang="lv-LV"/>
          </a:p>
        </p:txBody>
      </p:sp>
    </p:spTree>
    <p:extLst>
      <p:ext uri="{BB962C8B-B14F-4D97-AF65-F5344CB8AC3E}">
        <p14:creationId xmlns:p14="http://schemas.microsoft.com/office/powerpoint/2010/main" val="333361209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7" descr="Droplets-SD-Title-R1d.pn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ctrTitle"/>
          </p:nvPr>
        </p:nvSpPr>
        <p:spPr>
          <a:xfrm>
            <a:off x="1313259" y="1300786"/>
            <a:ext cx="6517482" cy="2509213"/>
          </a:xfrm>
        </p:spPr>
        <p:txBody>
          <a:bodyPr anchor="b"/>
          <a:lstStyle>
            <a:lvl1pPr algn="ct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313259" y="3886201"/>
            <a:ext cx="6517482" cy="1371599"/>
          </a:xfrm>
        </p:spPr>
        <p:txBody>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5" name="Date Placeholder 3"/>
          <p:cNvSpPr>
            <a:spLocks noGrp="1"/>
          </p:cNvSpPr>
          <p:nvPr>
            <p:ph type="dt" sz="half" idx="10"/>
          </p:nvPr>
        </p:nvSpPr>
        <p:spPr/>
        <p:txBody>
          <a:bodyPr/>
          <a:lstStyle>
            <a:lvl1pPr>
              <a:defRPr/>
            </a:lvl1pPr>
          </a:lstStyle>
          <a:p>
            <a:pPr>
              <a:defRPr/>
            </a:pPr>
            <a:endParaRPr lang="lv-LV"/>
          </a:p>
        </p:txBody>
      </p:sp>
      <p:sp>
        <p:nvSpPr>
          <p:cNvPr id="6" name="Footer Placeholder 4"/>
          <p:cNvSpPr>
            <a:spLocks noGrp="1"/>
          </p:cNvSpPr>
          <p:nvPr>
            <p:ph type="ftr" sz="quarter" idx="11"/>
          </p:nvPr>
        </p:nvSpPr>
        <p:spPr/>
        <p:txBody>
          <a:bodyPr/>
          <a:lstStyle>
            <a:lvl1pPr>
              <a:defRPr/>
            </a:lvl1pPr>
          </a:lstStyle>
          <a:p>
            <a:pPr>
              <a:defRPr/>
            </a:pPr>
            <a:endParaRPr lang="lv-LV"/>
          </a:p>
        </p:txBody>
      </p:sp>
      <p:sp>
        <p:nvSpPr>
          <p:cNvPr id="7" name="Slide Number Placeholder 5"/>
          <p:cNvSpPr>
            <a:spLocks noGrp="1"/>
          </p:cNvSpPr>
          <p:nvPr>
            <p:ph type="sldNum" sz="quarter" idx="12"/>
          </p:nvPr>
        </p:nvSpPr>
        <p:spPr/>
        <p:txBody>
          <a:bodyPr/>
          <a:lstStyle>
            <a:lvl1pPr>
              <a:defRPr/>
            </a:lvl1pPr>
          </a:lstStyle>
          <a:p>
            <a:pPr>
              <a:defRPr/>
            </a:pPr>
            <a:fld id="{B4AF45F5-3EED-4602-9004-06D654E7DE37}" type="slidenum">
              <a:rPr lang="lv-LV"/>
              <a:pPr>
                <a:defRPr/>
              </a:pPr>
              <a:t>‹#›</a:t>
            </a:fld>
            <a:endParaRPr lang="lv-LV"/>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5" name="Picture 7" descr="Droplets-SD-Content-R1d.pn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a:xfrm>
            <a:off x="685346" y="4289374"/>
            <a:ext cx="7773324" cy="81161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88558" y="698261"/>
            <a:ext cx="7366899"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685331" y="5108728"/>
            <a:ext cx="7773339"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6" name="Date Placeholder 4"/>
          <p:cNvSpPr>
            <a:spLocks noGrp="1"/>
          </p:cNvSpPr>
          <p:nvPr>
            <p:ph type="dt" sz="half" idx="10"/>
          </p:nvPr>
        </p:nvSpPr>
        <p:spPr/>
        <p:txBody>
          <a:bodyPr/>
          <a:lstStyle>
            <a:lvl1pPr>
              <a:defRPr/>
            </a:lvl1pPr>
          </a:lstStyle>
          <a:p>
            <a:pPr>
              <a:defRPr/>
            </a:pPr>
            <a:endParaRPr lang="lv-LV"/>
          </a:p>
        </p:txBody>
      </p:sp>
      <p:sp>
        <p:nvSpPr>
          <p:cNvPr id="7" name="Footer Placeholder 5"/>
          <p:cNvSpPr>
            <a:spLocks noGrp="1"/>
          </p:cNvSpPr>
          <p:nvPr>
            <p:ph type="ftr" sz="quarter" idx="11"/>
          </p:nvPr>
        </p:nvSpPr>
        <p:spPr/>
        <p:txBody>
          <a:bodyPr/>
          <a:lstStyle>
            <a:lvl1pPr>
              <a:defRPr/>
            </a:lvl1pPr>
          </a:lstStyle>
          <a:p>
            <a:pPr>
              <a:defRPr/>
            </a:pPr>
            <a:endParaRPr lang="lv-LV"/>
          </a:p>
        </p:txBody>
      </p:sp>
      <p:sp>
        <p:nvSpPr>
          <p:cNvPr id="8" name="Slide Number Placeholder 6"/>
          <p:cNvSpPr>
            <a:spLocks noGrp="1"/>
          </p:cNvSpPr>
          <p:nvPr>
            <p:ph type="sldNum" sz="quarter" idx="12"/>
          </p:nvPr>
        </p:nvSpPr>
        <p:spPr/>
        <p:txBody>
          <a:bodyPr/>
          <a:lstStyle>
            <a:lvl1pPr>
              <a:defRPr/>
            </a:lvl1pPr>
          </a:lstStyle>
          <a:p>
            <a:pPr>
              <a:defRPr/>
            </a:pPr>
            <a:fld id="{368324D9-70D1-4D48-BC5C-2C5235E4DED7}" type="slidenum">
              <a:rPr lang="lv-LV"/>
              <a:pPr>
                <a:defRPr/>
              </a:pPr>
              <a:t>‹#›</a:t>
            </a:fld>
            <a:endParaRPr lang="lv-LV"/>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5" name="Picture 7" descr="Droplets-SD-Content-R1d.pn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a:xfrm>
            <a:off x="685331" y="609600"/>
            <a:ext cx="7773339" cy="3427245"/>
          </a:xfrm>
        </p:spPr>
        <p:txBody>
          <a:bodyPr/>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331" y="4204821"/>
            <a:ext cx="7773339"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6" name="Date Placeholder 4"/>
          <p:cNvSpPr>
            <a:spLocks noGrp="1"/>
          </p:cNvSpPr>
          <p:nvPr>
            <p:ph type="dt" sz="half" idx="10"/>
          </p:nvPr>
        </p:nvSpPr>
        <p:spPr/>
        <p:txBody>
          <a:bodyPr/>
          <a:lstStyle>
            <a:lvl1pPr>
              <a:defRPr/>
            </a:lvl1pPr>
          </a:lstStyle>
          <a:p>
            <a:pPr>
              <a:defRPr/>
            </a:pPr>
            <a:endParaRPr lang="lv-LV"/>
          </a:p>
        </p:txBody>
      </p:sp>
      <p:sp>
        <p:nvSpPr>
          <p:cNvPr id="7" name="Footer Placeholder 5"/>
          <p:cNvSpPr>
            <a:spLocks noGrp="1"/>
          </p:cNvSpPr>
          <p:nvPr>
            <p:ph type="ftr" sz="quarter" idx="11"/>
          </p:nvPr>
        </p:nvSpPr>
        <p:spPr/>
        <p:txBody>
          <a:bodyPr/>
          <a:lstStyle>
            <a:lvl1pPr>
              <a:defRPr/>
            </a:lvl1pPr>
          </a:lstStyle>
          <a:p>
            <a:pPr>
              <a:defRPr/>
            </a:pPr>
            <a:endParaRPr lang="lv-LV"/>
          </a:p>
        </p:txBody>
      </p:sp>
      <p:sp>
        <p:nvSpPr>
          <p:cNvPr id="8" name="Slide Number Placeholder 6"/>
          <p:cNvSpPr>
            <a:spLocks noGrp="1"/>
          </p:cNvSpPr>
          <p:nvPr>
            <p:ph type="sldNum" sz="quarter" idx="12"/>
          </p:nvPr>
        </p:nvSpPr>
        <p:spPr/>
        <p:txBody>
          <a:bodyPr/>
          <a:lstStyle>
            <a:lvl1pPr>
              <a:defRPr/>
            </a:lvl1pPr>
          </a:lstStyle>
          <a:p>
            <a:pPr>
              <a:defRPr/>
            </a:pPr>
            <a:fld id="{F0CF6F60-A9D5-47D2-AF0B-D8F99B1B1A67}" type="slidenum">
              <a:rPr lang="lv-LV"/>
              <a:pPr>
                <a:defRPr/>
              </a:pPr>
              <a:t>‹#›</a:t>
            </a:fld>
            <a:endParaRPr lang="lv-LV"/>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5" name="Picture 7" descr="Droplets-SD-Content-R1d.pn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6" name="TextBox 5"/>
          <p:cNvSpPr txBox="1"/>
          <p:nvPr/>
        </p:nvSpPr>
        <p:spPr>
          <a:xfrm>
            <a:off x="738188" y="887413"/>
            <a:ext cx="546100" cy="585787"/>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defRPr/>
            </a:pPr>
            <a:r>
              <a:rPr lang="en-US" sz="8000" dirty="0">
                <a:effectLst/>
                <a:latin typeface="Arial" pitchFamily="34" charset="0"/>
                <a:cs typeface="Arial" pitchFamily="34" charset="0"/>
              </a:rPr>
              <a:t>“</a:t>
            </a:r>
          </a:p>
        </p:txBody>
      </p:sp>
      <p:sp>
        <p:nvSpPr>
          <p:cNvPr id="7" name="TextBox 6"/>
          <p:cNvSpPr txBox="1"/>
          <p:nvPr/>
        </p:nvSpPr>
        <p:spPr>
          <a:xfrm>
            <a:off x="7850188" y="3119438"/>
            <a:ext cx="554037" cy="585787"/>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a:defRPr/>
            </a:pPr>
            <a:r>
              <a:rPr lang="en-US" sz="8000" dirty="0">
                <a:effectLst/>
                <a:latin typeface="Arial" pitchFamily="34" charset="0"/>
                <a:cs typeface="Arial" pitchFamily="34" charset="0"/>
              </a:rPr>
              <a:t>”</a:t>
            </a:r>
          </a:p>
        </p:txBody>
      </p:sp>
      <p:sp>
        <p:nvSpPr>
          <p:cNvPr id="2" name="Title 1"/>
          <p:cNvSpPr>
            <a:spLocks noGrp="1"/>
          </p:cNvSpPr>
          <p:nvPr>
            <p:ph type="title"/>
          </p:nvPr>
        </p:nvSpPr>
        <p:spPr>
          <a:xfrm>
            <a:off x="1084659" y="872588"/>
            <a:ext cx="6977064" cy="2729915"/>
          </a:xfrm>
        </p:spPr>
        <p:txBody>
          <a:bodyP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290484" y="3610032"/>
            <a:ext cx="6564224" cy="594788"/>
          </a:xfrm>
        </p:spPr>
        <p:txBody>
          <a:bodyPr anchor="t"/>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685331" y="4372797"/>
            <a:ext cx="7773339" cy="1421053"/>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8" name="Date Placeholder 4"/>
          <p:cNvSpPr>
            <a:spLocks noGrp="1"/>
          </p:cNvSpPr>
          <p:nvPr>
            <p:ph type="dt" sz="half" idx="14"/>
          </p:nvPr>
        </p:nvSpPr>
        <p:spPr/>
        <p:txBody>
          <a:bodyPr/>
          <a:lstStyle>
            <a:lvl1pPr>
              <a:defRPr/>
            </a:lvl1pPr>
          </a:lstStyle>
          <a:p>
            <a:pPr>
              <a:defRPr/>
            </a:pPr>
            <a:endParaRPr lang="lv-LV"/>
          </a:p>
        </p:txBody>
      </p:sp>
      <p:sp>
        <p:nvSpPr>
          <p:cNvPr id="9" name="Footer Placeholder 5"/>
          <p:cNvSpPr>
            <a:spLocks noGrp="1"/>
          </p:cNvSpPr>
          <p:nvPr>
            <p:ph type="ftr" sz="quarter" idx="15"/>
          </p:nvPr>
        </p:nvSpPr>
        <p:spPr/>
        <p:txBody>
          <a:bodyPr/>
          <a:lstStyle>
            <a:lvl1pPr>
              <a:defRPr/>
            </a:lvl1pPr>
          </a:lstStyle>
          <a:p>
            <a:pPr>
              <a:defRPr/>
            </a:pPr>
            <a:endParaRPr lang="lv-LV"/>
          </a:p>
        </p:txBody>
      </p:sp>
      <p:sp>
        <p:nvSpPr>
          <p:cNvPr id="10" name="Slide Number Placeholder 6"/>
          <p:cNvSpPr>
            <a:spLocks noGrp="1"/>
          </p:cNvSpPr>
          <p:nvPr>
            <p:ph type="sldNum" sz="quarter" idx="16"/>
          </p:nvPr>
        </p:nvSpPr>
        <p:spPr/>
        <p:txBody>
          <a:bodyPr/>
          <a:lstStyle>
            <a:lvl1pPr>
              <a:defRPr/>
            </a:lvl1pPr>
          </a:lstStyle>
          <a:p>
            <a:pPr>
              <a:defRPr/>
            </a:pPr>
            <a:fld id="{19E3B83F-B272-4818-8667-633B4F863388}" type="slidenum">
              <a:rPr lang="lv-LV"/>
              <a:pPr>
                <a:defRPr/>
              </a:pPr>
              <a:t>‹#›</a:t>
            </a:fld>
            <a:endParaRPr lang="lv-LV"/>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5" name="Picture 7" descr="Droplets-SD-Content-R1d.pn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a:xfrm>
            <a:off x="685331" y="2138722"/>
            <a:ext cx="7773339" cy="2511835"/>
          </a:xfrm>
        </p:spPr>
        <p:txBody>
          <a:bodyPr anchor="b"/>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331" y="4662335"/>
            <a:ext cx="777333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6" name="Date Placeholder 4"/>
          <p:cNvSpPr>
            <a:spLocks noGrp="1"/>
          </p:cNvSpPr>
          <p:nvPr>
            <p:ph type="dt" sz="half" idx="10"/>
          </p:nvPr>
        </p:nvSpPr>
        <p:spPr/>
        <p:txBody>
          <a:bodyPr/>
          <a:lstStyle>
            <a:lvl1pPr>
              <a:defRPr/>
            </a:lvl1pPr>
          </a:lstStyle>
          <a:p>
            <a:pPr>
              <a:defRPr/>
            </a:pPr>
            <a:endParaRPr lang="lv-LV"/>
          </a:p>
        </p:txBody>
      </p:sp>
      <p:sp>
        <p:nvSpPr>
          <p:cNvPr id="7" name="Footer Placeholder 5"/>
          <p:cNvSpPr>
            <a:spLocks noGrp="1"/>
          </p:cNvSpPr>
          <p:nvPr>
            <p:ph type="ftr" sz="quarter" idx="11"/>
          </p:nvPr>
        </p:nvSpPr>
        <p:spPr/>
        <p:txBody>
          <a:bodyPr/>
          <a:lstStyle>
            <a:lvl1pPr>
              <a:defRPr/>
            </a:lvl1pPr>
          </a:lstStyle>
          <a:p>
            <a:pPr>
              <a:defRPr/>
            </a:pPr>
            <a:endParaRPr lang="lv-LV"/>
          </a:p>
        </p:txBody>
      </p:sp>
      <p:sp>
        <p:nvSpPr>
          <p:cNvPr id="8" name="Slide Number Placeholder 6"/>
          <p:cNvSpPr>
            <a:spLocks noGrp="1"/>
          </p:cNvSpPr>
          <p:nvPr>
            <p:ph type="sldNum" sz="quarter" idx="12"/>
          </p:nvPr>
        </p:nvSpPr>
        <p:spPr/>
        <p:txBody>
          <a:bodyPr/>
          <a:lstStyle>
            <a:lvl1pPr>
              <a:defRPr/>
            </a:lvl1pPr>
          </a:lstStyle>
          <a:p>
            <a:pPr>
              <a:defRPr/>
            </a:pPr>
            <a:fld id="{EAA5B80A-074D-4F22-A71D-C6733560506A}" type="slidenum">
              <a:rPr lang="lv-LV"/>
              <a:pPr>
                <a:defRPr/>
              </a:pPr>
              <a:t>‹#›</a:t>
            </a:fld>
            <a:endParaRPr lang="lv-LV"/>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7" descr="Droplets-SD-Content-R1d.pn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15" name="Title 1"/>
          <p:cNvSpPr>
            <a:spLocks noGrp="1"/>
          </p:cNvSpPr>
          <p:nvPr>
            <p:ph type="title"/>
          </p:nvPr>
        </p:nvSpPr>
        <p:spPr>
          <a:xfrm>
            <a:off x="685331" y="609600"/>
            <a:ext cx="7773339" cy="1605094"/>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85331" y="2367093"/>
            <a:ext cx="2474232"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685331" y="2943356"/>
            <a:ext cx="2474232" cy="2847845"/>
          </a:xfrm>
        </p:spPr>
        <p:txBody>
          <a:bodyPr anchor="t"/>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3339292" y="2367093"/>
            <a:ext cx="2468641"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3331012" y="2943356"/>
            <a:ext cx="2477513" cy="2847845"/>
          </a:xfrm>
        </p:spPr>
        <p:txBody>
          <a:bodyPr anchor="t"/>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5979974" y="2367093"/>
            <a:ext cx="2478696"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5979974" y="2943356"/>
            <a:ext cx="2478696" cy="2847845"/>
          </a:xfrm>
        </p:spPr>
        <p:txBody>
          <a:bodyPr anchor="t"/>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Date Placeholder 2"/>
          <p:cNvSpPr>
            <a:spLocks noGrp="1"/>
          </p:cNvSpPr>
          <p:nvPr>
            <p:ph type="dt" sz="half" idx="18"/>
          </p:nvPr>
        </p:nvSpPr>
        <p:spPr/>
        <p:txBody>
          <a:bodyPr/>
          <a:lstStyle>
            <a:lvl1pPr>
              <a:defRPr/>
            </a:lvl1pPr>
          </a:lstStyle>
          <a:p>
            <a:pPr>
              <a:defRPr/>
            </a:pPr>
            <a:endParaRPr lang="lv-LV"/>
          </a:p>
        </p:txBody>
      </p:sp>
      <p:sp>
        <p:nvSpPr>
          <p:cNvPr id="16" name="Footer Placeholder 3"/>
          <p:cNvSpPr>
            <a:spLocks noGrp="1"/>
          </p:cNvSpPr>
          <p:nvPr>
            <p:ph type="ftr" sz="quarter" idx="19"/>
          </p:nvPr>
        </p:nvSpPr>
        <p:spPr/>
        <p:txBody>
          <a:bodyPr/>
          <a:lstStyle>
            <a:lvl1pPr>
              <a:defRPr/>
            </a:lvl1pPr>
          </a:lstStyle>
          <a:p>
            <a:pPr>
              <a:defRPr/>
            </a:pPr>
            <a:endParaRPr lang="lv-LV"/>
          </a:p>
        </p:txBody>
      </p:sp>
      <p:sp>
        <p:nvSpPr>
          <p:cNvPr id="17" name="Slide Number Placeholder 4"/>
          <p:cNvSpPr>
            <a:spLocks noGrp="1"/>
          </p:cNvSpPr>
          <p:nvPr>
            <p:ph type="sldNum" sz="quarter" idx="20"/>
          </p:nvPr>
        </p:nvSpPr>
        <p:spPr/>
        <p:txBody>
          <a:bodyPr/>
          <a:lstStyle>
            <a:lvl1pPr>
              <a:defRPr/>
            </a:lvl1pPr>
          </a:lstStyle>
          <a:p>
            <a:pPr>
              <a:defRPr/>
            </a:pPr>
            <a:fld id="{836B7AFF-36F8-4F7F-9510-ABD3BFFB0723}" type="slidenum">
              <a:rPr lang="lv-LV"/>
              <a:pPr>
                <a:defRPr/>
              </a:pPr>
              <a:t>‹#›</a:t>
            </a:fld>
            <a:endParaRPr lang="lv-LV"/>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2" name="Picture 7" descr="Droplets-SD-Content-R1d.pn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30" name="Title 1"/>
          <p:cNvSpPr>
            <a:spLocks noGrp="1"/>
          </p:cNvSpPr>
          <p:nvPr>
            <p:ph type="title"/>
          </p:nvPr>
        </p:nvSpPr>
        <p:spPr>
          <a:xfrm>
            <a:off x="685331" y="610772"/>
            <a:ext cx="7773339" cy="1603922"/>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5331" y="4204820"/>
            <a:ext cx="2472307"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685331" y="2367093"/>
            <a:ext cx="2472307"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smtClean="0"/>
              <a:t>Click icon to add picture</a:t>
            </a:r>
            <a:endParaRPr lang="en-US" noProof="0" dirty="0"/>
          </a:p>
        </p:txBody>
      </p:sp>
      <p:sp>
        <p:nvSpPr>
          <p:cNvPr id="21" name="Text Placeholder 3"/>
          <p:cNvSpPr>
            <a:spLocks noGrp="1"/>
          </p:cNvSpPr>
          <p:nvPr>
            <p:ph type="body" sz="half" idx="18"/>
          </p:nvPr>
        </p:nvSpPr>
        <p:spPr>
          <a:xfrm>
            <a:off x="685331" y="4781082"/>
            <a:ext cx="2472307" cy="1010118"/>
          </a:xfrm>
        </p:spPr>
        <p:txBody>
          <a:bodyPr anchor="t"/>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3332069" y="4204820"/>
            <a:ext cx="2476371"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3331011" y="2367093"/>
            <a:ext cx="2477514"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smtClean="0"/>
              <a:t>Click icon to add picture</a:t>
            </a:r>
            <a:endParaRPr lang="en-US" noProof="0" dirty="0"/>
          </a:p>
        </p:txBody>
      </p:sp>
      <p:sp>
        <p:nvSpPr>
          <p:cNvPr id="24" name="Text Placeholder 3"/>
          <p:cNvSpPr>
            <a:spLocks noGrp="1"/>
          </p:cNvSpPr>
          <p:nvPr>
            <p:ph type="body" sz="half" idx="19"/>
          </p:nvPr>
        </p:nvSpPr>
        <p:spPr>
          <a:xfrm>
            <a:off x="3331011" y="4781081"/>
            <a:ext cx="2477514" cy="1010119"/>
          </a:xfrm>
        </p:spPr>
        <p:txBody>
          <a:bodyPr anchor="t"/>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5979974" y="4204820"/>
            <a:ext cx="2475511"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5979974" y="2367093"/>
            <a:ext cx="2478696"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smtClean="0"/>
              <a:t>Click icon to add picture</a:t>
            </a:r>
            <a:endParaRPr lang="en-US" noProof="0" dirty="0"/>
          </a:p>
        </p:txBody>
      </p:sp>
      <p:sp>
        <p:nvSpPr>
          <p:cNvPr id="27" name="Text Placeholder 3"/>
          <p:cNvSpPr>
            <a:spLocks noGrp="1"/>
          </p:cNvSpPr>
          <p:nvPr>
            <p:ph type="body" sz="half" idx="20"/>
          </p:nvPr>
        </p:nvSpPr>
        <p:spPr>
          <a:xfrm>
            <a:off x="5979880" y="4781079"/>
            <a:ext cx="2478790" cy="1010121"/>
          </a:xfrm>
        </p:spPr>
        <p:txBody>
          <a:bodyPr anchor="t"/>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3" name="Date Placeholder 2"/>
          <p:cNvSpPr>
            <a:spLocks noGrp="1"/>
          </p:cNvSpPr>
          <p:nvPr>
            <p:ph type="dt" sz="half" idx="23"/>
          </p:nvPr>
        </p:nvSpPr>
        <p:spPr/>
        <p:txBody>
          <a:bodyPr/>
          <a:lstStyle>
            <a:lvl1pPr>
              <a:defRPr/>
            </a:lvl1pPr>
          </a:lstStyle>
          <a:p>
            <a:pPr>
              <a:defRPr/>
            </a:pPr>
            <a:endParaRPr lang="lv-LV"/>
          </a:p>
        </p:txBody>
      </p:sp>
      <p:sp>
        <p:nvSpPr>
          <p:cNvPr id="14" name="Footer Placeholder 3"/>
          <p:cNvSpPr>
            <a:spLocks noGrp="1"/>
          </p:cNvSpPr>
          <p:nvPr>
            <p:ph type="ftr" sz="quarter" idx="24"/>
          </p:nvPr>
        </p:nvSpPr>
        <p:spPr/>
        <p:txBody>
          <a:bodyPr/>
          <a:lstStyle>
            <a:lvl1pPr>
              <a:defRPr/>
            </a:lvl1pPr>
          </a:lstStyle>
          <a:p>
            <a:pPr>
              <a:defRPr/>
            </a:pPr>
            <a:endParaRPr lang="lv-LV"/>
          </a:p>
        </p:txBody>
      </p:sp>
      <p:sp>
        <p:nvSpPr>
          <p:cNvPr id="15" name="Slide Number Placeholder 4"/>
          <p:cNvSpPr>
            <a:spLocks noGrp="1"/>
          </p:cNvSpPr>
          <p:nvPr>
            <p:ph type="sldNum" sz="quarter" idx="25"/>
          </p:nvPr>
        </p:nvSpPr>
        <p:spPr/>
        <p:txBody>
          <a:bodyPr/>
          <a:lstStyle>
            <a:lvl1pPr>
              <a:defRPr/>
            </a:lvl1pPr>
          </a:lstStyle>
          <a:p>
            <a:pPr>
              <a:defRPr/>
            </a:pPr>
            <a:fld id="{55F3FC43-A22D-4770-A0CE-32AF8BFA8E93}" type="slidenum">
              <a:rPr lang="lv-LV"/>
              <a:pPr>
                <a:defRPr/>
              </a:pPr>
              <a:t>‹#›</a:t>
            </a:fld>
            <a:endParaRPr lang="lv-LV"/>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4" name="Picture 7" descr="Droplets-SD-Content-R1d.pn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685331" y="2367094"/>
            <a:ext cx="7773339" cy="342410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4"/>
          </p:nvPr>
        </p:nvSpPr>
        <p:spPr/>
        <p:txBody>
          <a:bodyPr/>
          <a:lstStyle>
            <a:lvl1pPr>
              <a:defRPr/>
            </a:lvl1pPr>
          </a:lstStyle>
          <a:p>
            <a:pPr>
              <a:defRPr/>
            </a:pPr>
            <a:endParaRPr lang="lv-LV"/>
          </a:p>
        </p:txBody>
      </p:sp>
      <p:sp>
        <p:nvSpPr>
          <p:cNvPr id="6" name="Footer Placeholder 4"/>
          <p:cNvSpPr>
            <a:spLocks noGrp="1"/>
          </p:cNvSpPr>
          <p:nvPr>
            <p:ph type="ftr" sz="quarter" idx="15"/>
          </p:nvPr>
        </p:nvSpPr>
        <p:spPr/>
        <p:txBody>
          <a:bodyPr/>
          <a:lstStyle>
            <a:lvl1pPr>
              <a:defRPr/>
            </a:lvl1pPr>
          </a:lstStyle>
          <a:p>
            <a:pPr>
              <a:defRPr/>
            </a:pPr>
            <a:endParaRPr lang="lv-LV"/>
          </a:p>
        </p:txBody>
      </p:sp>
      <p:sp>
        <p:nvSpPr>
          <p:cNvPr id="7" name="Slide Number Placeholder 5"/>
          <p:cNvSpPr>
            <a:spLocks noGrp="1"/>
          </p:cNvSpPr>
          <p:nvPr>
            <p:ph type="sldNum" sz="quarter" idx="16"/>
          </p:nvPr>
        </p:nvSpPr>
        <p:spPr/>
        <p:txBody>
          <a:bodyPr/>
          <a:lstStyle>
            <a:lvl1pPr>
              <a:defRPr/>
            </a:lvl1pPr>
          </a:lstStyle>
          <a:p>
            <a:pPr>
              <a:defRPr/>
            </a:pPr>
            <a:fld id="{46A96358-60F1-4105-AEA9-65CA3F5D93AD}" type="slidenum">
              <a:rPr lang="lv-LV"/>
              <a:pPr>
                <a:defRPr/>
              </a:pPr>
              <a:t>‹#›</a:t>
            </a:fld>
            <a:endParaRPr lang="lv-LV"/>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4" name="Picture 7" descr="Droplets-SD-Content-R1d.pn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 name="Vertical Title 1"/>
          <p:cNvSpPr>
            <a:spLocks noGrp="1"/>
          </p:cNvSpPr>
          <p:nvPr>
            <p:ph type="title" orient="vert"/>
          </p:nvPr>
        </p:nvSpPr>
        <p:spPr>
          <a:xfrm>
            <a:off x="6543675" y="609602"/>
            <a:ext cx="1914995" cy="5181599"/>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685331" y="609602"/>
            <a:ext cx="5744043" cy="518159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4"/>
          </p:nvPr>
        </p:nvSpPr>
        <p:spPr/>
        <p:txBody>
          <a:bodyPr/>
          <a:lstStyle>
            <a:lvl1pPr>
              <a:defRPr/>
            </a:lvl1pPr>
          </a:lstStyle>
          <a:p>
            <a:pPr>
              <a:defRPr/>
            </a:pPr>
            <a:endParaRPr lang="lv-LV"/>
          </a:p>
        </p:txBody>
      </p:sp>
      <p:sp>
        <p:nvSpPr>
          <p:cNvPr id="6" name="Footer Placeholder 4"/>
          <p:cNvSpPr>
            <a:spLocks noGrp="1"/>
          </p:cNvSpPr>
          <p:nvPr>
            <p:ph type="ftr" sz="quarter" idx="15"/>
          </p:nvPr>
        </p:nvSpPr>
        <p:spPr/>
        <p:txBody>
          <a:bodyPr/>
          <a:lstStyle>
            <a:lvl1pPr>
              <a:defRPr/>
            </a:lvl1pPr>
          </a:lstStyle>
          <a:p>
            <a:pPr>
              <a:defRPr/>
            </a:pPr>
            <a:endParaRPr lang="lv-LV"/>
          </a:p>
        </p:txBody>
      </p:sp>
      <p:sp>
        <p:nvSpPr>
          <p:cNvPr id="7" name="Slide Number Placeholder 5"/>
          <p:cNvSpPr>
            <a:spLocks noGrp="1"/>
          </p:cNvSpPr>
          <p:nvPr>
            <p:ph type="sldNum" sz="quarter" idx="16"/>
          </p:nvPr>
        </p:nvSpPr>
        <p:spPr/>
        <p:txBody>
          <a:bodyPr/>
          <a:lstStyle>
            <a:lvl1pPr>
              <a:defRPr/>
            </a:lvl1pPr>
          </a:lstStyle>
          <a:p>
            <a:pPr>
              <a:defRPr/>
            </a:pPr>
            <a:fld id="{132D875F-CB7E-4212-A618-A010C151E462}" type="slidenum">
              <a:rPr lang="lv-LV"/>
              <a:pPr>
                <a:defRPr/>
              </a:pPr>
              <a:t>‹#›</a:t>
            </a:fld>
            <a:endParaRPr lang="lv-LV"/>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7" descr="Droplets-SD-Title-R1d.pn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ctrTitle"/>
          </p:nvPr>
        </p:nvSpPr>
        <p:spPr>
          <a:xfrm>
            <a:off x="1313259" y="1300786"/>
            <a:ext cx="6517482" cy="2509213"/>
          </a:xfrm>
        </p:spPr>
        <p:txBody>
          <a:bodyPr anchor="b"/>
          <a:lstStyle>
            <a:lvl1pPr algn="ct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313259" y="3886201"/>
            <a:ext cx="6517482" cy="1371599"/>
          </a:xfrm>
        </p:spPr>
        <p:txBody>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5" name="Date Placeholder 3"/>
          <p:cNvSpPr>
            <a:spLocks noGrp="1"/>
          </p:cNvSpPr>
          <p:nvPr>
            <p:ph type="dt" sz="half" idx="10"/>
          </p:nvPr>
        </p:nvSpPr>
        <p:spPr/>
        <p:txBody>
          <a:bodyPr/>
          <a:lstStyle>
            <a:lvl1pPr>
              <a:defRPr/>
            </a:lvl1pPr>
          </a:lstStyle>
          <a:p>
            <a:pPr>
              <a:defRPr/>
            </a:pPr>
            <a:endParaRPr lang="lv-LV"/>
          </a:p>
        </p:txBody>
      </p:sp>
      <p:sp>
        <p:nvSpPr>
          <p:cNvPr id="6" name="Footer Placeholder 4"/>
          <p:cNvSpPr>
            <a:spLocks noGrp="1"/>
          </p:cNvSpPr>
          <p:nvPr>
            <p:ph type="ftr" sz="quarter" idx="11"/>
          </p:nvPr>
        </p:nvSpPr>
        <p:spPr/>
        <p:txBody>
          <a:bodyPr/>
          <a:lstStyle>
            <a:lvl1pPr>
              <a:defRPr/>
            </a:lvl1pPr>
          </a:lstStyle>
          <a:p>
            <a:pPr>
              <a:defRPr/>
            </a:pPr>
            <a:endParaRPr lang="lv-LV"/>
          </a:p>
        </p:txBody>
      </p:sp>
      <p:sp>
        <p:nvSpPr>
          <p:cNvPr id="7" name="Slide Number Placeholder 5"/>
          <p:cNvSpPr>
            <a:spLocks noGrp="1"/>
          </p:cNvSpPr>
          <p:nvPr>
            <p:ph type="sldNum" sz="quarter" idx="12"/>
          </p:nvPr>
        </p:nvSpPr>
        <p:spPr/>
        <p:txBody>
          <a:bodyPr/>
          <a:lstStyle>
            <a:lvl1pPr>
              <a:defRPr/>
            </a:lvl1pPr>
          </a:lstStyle>
          <a:p>
            <a:pPr>
              <a:defRPr/>
            </a:pPr>
            <a:fld id="{50C3D434-FFFF-48FD-8151-45903404CA73}" type="slidenum">
              <a:rPr lang="lv-LV"/>
              <a:pPr>
                <a:defRPr/>
              </a:pPr>
              <a:t>‹#›</a:t>
            </a:fld>
            <a:endParaRPr lang="lv-LV"/>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7" descr="Droplets-SD-Content-R1d.pn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685330" y="2367093"/>
            <a:ext cx="7772870"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4"/>
          </p:nvPr>
        </p:nvSpPr>
        <p:spPr/>
        <p:txBody>
          <a:bodyPr/>
          <a:lstStyle>
            <a:lvl1pPr>
              <a:defRPr/>
            </a:lvl1pPr>
          </a:lstStyle>
          <a:p>
            <a:pPr>
              <a:defRPr/>
            </a:pPr>
            <a:endParaRPr lang="lv-LV"/>
          </a:p>
        </p:txBody>
      </p:sp>
      <p:sp>
        <p:nvSpPr>
          <p:cNvPr id="6" name="Footer Placeholder 4"/>
          <p:cNvSpPr>
            <a:spLocks noGrp="1"/>
          </p:cNvSpPr>
          <p:nvPr>
            <p:ph type="ftr" sz="quarter" idx="15"/>
          </p:nvPr>
        </p:nvSpPr>
        <p:spPr/>
        <p:txBody>
          <a:bodyPr/>
          <a:lstStyle>
            <a:lvl1pPr>
              <a:defRPr/>
            </a:lvl1pPr>
          </a:lstStyle>
          <a:p>
            <a:pPr>
              <a:defRPr/>
            </a:pPr>
            <a:endParaRPr lang="lv-LV"/>
          </a:p>
        </p:txBody>
      </p:sp>
      <p:sp>
        <p:nvSpPr>
          <p:cNvPr id="7" name="Slide Number Placeholder 5"/>
          <p:cNvSpPr>
            <a:spLocks noGrp="1"/>
          </p:cNvSpPr>
          <p:nvPr>
            <p:ph type="sldNum" sz="quarter" idx="16"/>
          </p:nvPr>
        </p:nvSpPr>
        <p:spPr/>
        <p:txBody>
          <a:bodyPr/>
          <a:lstStyle>
            <a:lvl1pPr>
              <a:defRPr/>
            </a:lvl1pPr>
          </a:lstStyle>
          <a:p>
            <a:pPr>
              <a:defRPr/>
            </a:pPr>
            <a:fld id="{F69B01F7-3156-4913-BA20-0F2721C2E3EE}" type="slidenum">
              <a:rPr lang="lv-LV"/>
              <a:pPr>
                <a:defRPr/>
              </a:pPr>
              <a:t>‹#›</a:t>
            </a:fld>
            <a:endParaRPr lang="lv-LV"/>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7" descr="Droplets-SD-Content-R1d.pn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685330" y="2367093"/>
            <a:ext cx="7772870"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4"/>
          </p:nvPr>
        </p:nvSpPr>
        <p:spPr/>
        <p:txBody>
          <a:bodyPr/>
          <a:lstStyle>
            <a:lvl1pPr>
              <a:defRPr/>
            </a:lvl1pPr>
          </a:lstStyle>
          <a:p>
            <a:pPr>
              <a:defRPr/>
            </a:pPr>
            <a:endParaRPr lang="lv-LV"/>
          </a:p>
        </p:txBody>
      </p:sp>
      <p:sp>
        <p:nvSpPr>
          <p:cNvPr id="6" name="Footer Placeholder 4"/>
          <p:cNvSpPr>
            <a:spLocks noGrp="1"/>
          </p:cNvSpPr>
          <p:nvPr>
            <p:ph type="ftr" sz="quarter" idx="15"/>
          </p:nvPr>
        </p:nvSpPr>
        <p:spPr/>
        <p:txBody>
          <a:bodyPr/>
          <a:lstStyle>
            <a:lvl1pPr>
              <a:defRPr/>
            </a:lvl1pPr>
          </a:lstStyle>
          <a:p>
            <a:pPr>
              <a:defRPr/>
            </a:pPr>
            <a:endParaRPr lang="lv-LV"/>
          </a:p>
        </p:txBody>
      </p:sp>
      <p:sp>
        <p:nvSpPr>
          <p:cNvPr id="7" name="Slide Number Placeholder 5"/>
          <p:cNvSpPr>
            <a:spLocks noGrp="1"/>
          </p:cNvSpPr>
          <p:nvPr>
            <p:ph type="sldNum" sz="quarter" idx="16"/>
          </p:nvPr>
        </p:nvSpPr>
        <p:spPr/>
        <p:txBody>
          <a:bodyPr/>
          <a:lstStyle>
            <a:lvl1pPr>
              <a:defRPr sz="1400" b="1"/>
            </a:lvl1pPr>
          </a:lstStyle>
          <a:p>
            <a:pPr>
              <a:defRPr/>
            </a:pPr>
            <a:fld id="{35D27FC1-24C7-45C2-80B9-7F47A26EE9CD}" type="slidenum">
              <a:rPr lang="lv-LV"/>
              <a:pPr>
                <a:defRPr/>
              </a:pPr>
              <a:t>‹#›</a:t>
            </a:fld>
            <a:endParaRPr lang="lv-LV"/>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7" descr="Droplets-SD-Content-R1d.pn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a:xfrm>
            <a:off x="685331" y="828564"/>
            <a:ext cx="7763814" cy="2736819"/>
          </a:xfrm>
        </p:spPr>
        <p:txBody>
          <a:bodyPr anchor="b"/>
          <a:lstStyle>
            <a:lvl1pP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685331" y="3657458"/>
            <a:ext cx="7763814" cy="1368183"/>
          </a:xfrm>
        </p:spPr>
        <p:txBody>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lv-LV"/>
          </a:p>
        </p:txBody>
      </p:sp>
      <p:sp>
        <p:nvSpPr>
          <p:cNvPr id="6" name="Footer Placeholder 4"/>
          <p:cNvSpPr>
            <a:spLocks noGrp="1"/>
          </p:cNvSpPr>
          <p:nvPr>
            <p:ph type="ftr" sz="quarter" idx="11"/>
          </p:nvPr>
        </p:nvSpPr>
        <p:spPr/>
        <p:txBody>
          <a:bodyPr/>
          <a:lstStyle>
            <a:lvl1pPr>
              <a:defRPr/>
            </a:lvl1pPr>
          </a:lstStyle>
          <a:p>
            <a:pPr>
              <a:defRPr/>
            </a:pPr>
            <a:endParaRPr lang="lv-LV"/>
          </a:p>
        </p:txBody>
      </p:sp>
      <p:sp>
        <p:nvSpPr>
          <p:cNvPr id="7" name="Slide Number Placeholder 5"/>
          <p:cNvSpPr>
            <a:spLocks noGrp="1"/>
          </p:cNvSpPr>
          <p:nvPr>
            <p:ph type="sldNum" sz="quarter" idx="12"/>
          </p:nvPr>
        </p:nvSpPr>
        <p:spPr/>
        <p:txBody>
          <a:bodyPr/>
          <a:lstStyle>
            <a:lvl1pPr>
              <a:defRPr/>
            </a:lvl1pPr>
          </a:lstStyle>
          <a:p>
            <a:pPr>
              <a:defRPr/>
            </a:pPr>
            <a:fld id="{D401A4A0-0819-4379-A5DA-A377ED7377D8}" type="slidenum">
              <a:rPr lang="lv-LV"/>
              <a:pPr>
                <a:defRPr/>
              </a:pPr>
              <a:t>‹#›</a:t>
            </a:fld>
            <a:endParaRPr lang="lv-LV"/>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7" descr="Droplets-SD-Content-R1d.pn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14" name="Title 1"/>
          <p:cNvSpPr>
            <a:spLocks noGrp="1"/>
          </p:cNvSpPr>
          <p:nvPr>
            <p:ph type="title"/>
          </p:nvPr>
        </p:nvSpPr>
        <p:spPr>
          <a:xfrm>
            <a:off x="685332" y="618518"/>
            <a:ext cx="7773338" cy="1596177"/>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685330" y="2367093"/>
            <a:ext cx="3829520"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4629150" y="2367093"/>
            <a:ext cx="3829050"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Date Placeholder 4"/>
          <p:cNvSpPr>
            <a:spLocks noGrp="1"/>
          </p:cNvSpPr>
          <p:nvPr>
            <p:ph type="dt" sz="half" idx="15"/>
          </p:nvPr>
        </p:nvSpPr>
        <p:spPr/>
        <p:txBody>
          <a:bodyPr/>
          <a:lstStyle>
            <a:lvl1pPr>
              <a:defRPr/>
            </a:lvl1pPr>
          </a:lstStyle>
          <a:p>
            <a:pPr>
              <a:defRPr/>
            </a:pPr>
            <a:endParaRPr lang="lv-LV"/>
          </a:p>
        </p:txBody>
      </p:sp>
      <p:sp>
        <p:nvSpPr>
          <p:cNvPr id="7" name="Footer Placeholder 5"/>
          <p:cNvSpPr>
            <a:spLocks noGrp="1"/>
          </p:cNvSpPr>
          <p:nvPr>
            <p:ph type="ftr" sz="quarter" idx="16"/>
          </p:nvPr>
        </p:nvSpPr>
        <p:spPr/>
        <p:txBody>
          <a:bodyPr/>
          <a:lstStyle>
            <a:lvl1pPr>
              <a:defRPr/>
            </a:lvl1pPr>
          </a:lstStyle>
          <a:p>
            <a:pPr>
              <a:defRPr/>
            </a:pPr>
            <a:endParaRPr lang="lv-LV"/>
          </a:p>
        </p:txBody>
      </p:sp>
      <p:sp>
        <p:nvSpPr>
          <p:cNvPr id="8" name="Slide Number Placeholder 6"/>
          <p:cNvSpPr>
            <a:spLocks noGrp="1"/>
          </p:cNvSpPr>
          <p:nvPr>
            <p:ph type="sldNum" sz="quarter" idx="17"/>
          </p:nvPr>
        </p:nvSpPr>
        <p:spPr/>
        <p:txBody>
          <a:bodyPr/>
          <a:lstStyle>
            <a:lvl1pPr>
              <a:defRPr/>
            </a:lvl1pPr>
          </a:lstStyle>
          <a:p>
            <a:pPr>
              <a:defRPr/>
            </a:pPr>
            <a:fld id="{829E2DAE-4D68-48EF-8603-6E59FB73C6CB}" type="slidenum">
              <a:rPr lang="lv-LV"/>
              <a:pPr>
                <a:defRPr/>
              </a:pPr>
              <a:t>‹#›</a:t>
            </a:fld>
            <a:endParaRPr lang="lv-LV"/>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7" descr="Droplets-SD-Content-R1d.pn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14" name="Title 1"/>
          <p:cNvSpPr>
            <a:spLocks noGrp="1"/>
          </p:cNvSpPr>
          <p:nvPr>
            <p:ph type="title"/>
          </p:nvPr>
        </p:nvSpPr>
        <p:spPr>
          <a:xfrm>
            <a:off x="685332" y="618518"/>
            <a:ext cx="7773338" cy="159617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59746" y="2371018"/>
            <a:ext cx="3655106"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Content Placeholder 3"/>
          <p:cNvSpPr>
            <a:spLocks noGrp="1"/>
          </p:cNvSpPr>
          <p:nvPr>
            <p:ph sz="quarter" idx="13"/>
          </p:nvPr>
        </p:nvSpPr>
        <p:spPr>
          <a:xfrm>
            <a:off x="685331" y="3051013"/>
            <a:ext cx="3829520" cy="2740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97317" y="2371018"/>
            <a:ext cx="3661353"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3" name="Content Placeholder 5"/>
          <p:cNvSpPr>
            <a:spLocks noGrp="1"/>
          </p:cNvSpPr>
          <p:nvPr>
            <p:ph sz="quarter" idx="14"/>
          </p:nvPr>
        </p:nvSpPr>
        <p:spPr>
          <a:xfrm>
            <a:off x="4629150" y="3051013"/>
            <a:ext cx="3829051" cy="2740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6"/>
          <p:cNvSpPr>
            <a:spLocks noGrp="1"/>
          </p:cNvSpPr>
          <p:nvPr>
            <p:ph type="dt" sz="half" idx="15"/>
          </p:nvPr>
        </p:nvSpPr>
        <p:spPr/>
        <p:txBody>
          <a:bodyPr/>
          <a:lstStyle>
            <a:lvl1pPr>
              <a:defRPr/>
            </a:lvl1pPr>
          </a:lstStyle>
          <a:p>
            <a:pPr>
              <a:defRPr/>
            </a:pPr>
            <a:endParaRPr lang="lv-LV"/>
          </a:p>
        </p:txBody>
      </p:sp>
      <p:sp>
        <p:nvSpPr>
          <p:cNvPr id="9" name="Footer Placeholder 7"/>
          <p:cNvSpPr>
            <a:spLocks noGrp="1"/>
          </p:cNvSpPr>
          <p:nvPr>
            <p:ph type="ftr" sz="quarter" idx="16"/>
          </p:nvPr>
        </p:nvSpPr>
        <p:spPr/>
        <p:txBody>
          <a:bodyPr/>
          <a:lstStyle>
            <a:lvl1pPr>
              <a:defRPr/>
            </a:lvl1pPr>
          </a:lstStyle>
          <a:p>
            <a:pPr>
              <a:defRPr/>
            </a:pPr>
            <a:endParaRPr lang="lv-LV"/>
          </a:p>
        </p:txBody>
      </p:sp>
      <p:sp>
        <p:nvSpPr>
          <p:cNvPr id="10" name="Slide Number Placeholder 8"/>
          <p:cNvSpPr>
            <a:spLocks noGrp="1"/>
          </p:cNvSpPr>
          <p:nvPr>
            <p:ph type="sldNum" sz="quarter" idx="17"/>
          </p:nvPr>
        </p:nvSpPr>
        <p:spPr/>
        <p:txBody>
          <a:bodyPr/>
          <a:lstStyle>
            <a:lvl1pPr>
              <a:defRPr/>
            </a:lvl1pPr>
          </a:lstStyle>
          <a:p>
            <a:pPr>
              <a:defRPr/>
            </a:pPr>
            <a:fld id="{1DAA7CCD-68F4-4EE4-8AD3-7B7F72346829}" type="slidenum">
              <a:rPr lang="lv-LV"/>
              <a:pPr>
                <a:defRPr/>
              </a:pPr>
              <a:t>‹#›</a:t>
            </a:fld>
            <a:endParaRPr lang="lv-LV"/>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7" descr="Droplets-SD-Content-R1d.pn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4" name="Date Placeholder 2"/>
          <p:cNvSpPr>
            <a:spLocks noGrp="1"/>
          </p:cNvSpPr>
          <p:nvPr>
            <p:ph type="dt" sz="half" idx="10"/>
          </p:nvPr>
        </p:nvSpPr>
        <p:spPr/>
        <p:txBody>
          <a:bodyPr/>
          <a:lstStyle>
            <a:lvl1pPr>
              <a:defRPr/>
            </a:lvl1pPr>
          </a:lstStyle>
          <a:p>
            <a:pPr>
              <a:defRPr/>
            </a:pPr>
            <a:endParaRPr lang="lv-LV"/>
          </a:p>
        </p:txBody>
      </p:sp>
      <p:sp>
        <p:nvSpPr>
          <p:cNvPr id="5" name="Footer Placeholder 3"/>
          <p:cNvSpPr>
            <a:spLocks noGrp="1"/>
          </p:cNvSpPr>
          <p:nvPr>
            <p:ph type="ftr" sz="quarter" idx="11"/>
          </p:nvPr>
        </p:nvSpPr>
        <p:spPr/>
        <p:txBody>
          <a:bodyPr/>
          <a:lstStyle>
            <a:lvl1pPr>
              <a:defRPr/>
            </a:lvl1pPr>
          </a:lstStyle>
          <a:p>
            <a:pPr>
              <a:defRPr/>
            </a:pPr>
            <a:endParaRPr lang="lv-LV"/>
          </a:p>
        </p:txBody>
      </p:sp>
      <p:sp>
        <p:nvSpPr>
          <p:cNvPr id="6" name="Slide Number Placeholder 4"/>
          <p:cNvSpPr>
            <a:spLocks noGrp="1"/>
          </p:cNvSpPr>
          <p:nvPr>
            <p:ph type="sldNum" sz="quarter" idx="12"/>
          </p:nvPr>
        </p:nvSpPr>
        <p:spPr/>
        <p:txBody>
          <a:bodyPr/>
          <a:lstStyle>
            <a:lvl1pPr>
              <a:defRPr/>
            </a:lvl1pPr>
          </a:lstStyle>
          <a:p>
            <a:pPr>
              <a:defRPr/>
            </a:pPr>
            <a:fld id="{AD746ABC-DA8A-4D06-940E-8CF9DCF68D03}" type="slidenum">
              <a:rPr lang="lv-LV"/>
              <a:pPr>
                <a:defRPr/>
              </a:pPr>
              <a:t>‹#›</a:t>
            </a:fld>
            <a:endParaRPr lang="lv-LV"/>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7" descr="Droplets-SD-Content-R1d.pn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3" name="Date Placeholder 1"/>
          <p:cNvSpPr>
            <a:spLocks noGrp="1"/>
          </p:cNvSpPr>
          <p:nvPr>
            <p:ph type="dt" sz="half" idx="10"/>
          </p:nvPr>
        </p:nvSpPr>
        <p:spPr/>
        <p:txBody>
          <a:bodyPr/>
          <a:lstStyle>
            <a:lvl1pPr>
              <a:defRPr/>
            </a:lvl1pPr>
          </a:lstStyle>
          <a:p>
            <a:pPr>
              <a:defRPr/>
            </a:pPr>
            <a:endParaRPr lang="lv-LV"/>
          </a:p>
        </p:txBody>
      </p:sp>
      <p:sp>
        <p:nvSpPr>
          <p:cNvPr id="4" name="Footer Placeholder 2"/>
          <p:cNvSpPr>
            <a:spLocks noGrp="1"/>
          </p:cNvSpPr>
          <p:nvPr>
            <p:ph type="ftr" sz="quarter" idx="11"/>
          </p:nvPr>
        </p:nvSpPr>
        <p:spPr/>
        <p:txBody>
          <a:bodyPr/>
          <a:lstStyle>
            <a:lvl1pPr>
              <a:defRPr/>
            </a:lvl1pPr>
          </a:lstStyle>
          <a:p>
            <a:pPr>
              <a:defRPr/>
            </a:pPr>
            <a:endParaRPr lang="lv-LV"/>
          </a:p>
        </p:txBody>
      </p:sp>
      <p:sp>
        <p:nvSpPr>
          <p:cNvPr id="5" name="Slide Number Placeholder 3"/>
          <p:cNvSpPr>
            <a:spLocks noGrp="1"/>
          </p:cNvSpPr>
          <p:nvPr>
            <p:ph type="sldNum" sz="quarter" idx="12"/>
          </p:nvPr>
        </p:nvSpPr>
        <p:spPr/>
        <p:txBody>
          <a:bodyPr/>
          <a:lstStyle>
            <a:lvl1pPr>
              <a:defRPr/>
            </a:lvl1pPr>
          </a:lstStyle>
          <a:p>
            <a:pPr>
              <a:defRPr/>
            </a:pPr>
            <a:fld id="{59464412-E8AE-4663-B962-B2B4FEB2E9C9}" type="slidenum">
              <a:rPr lang="lv-LV"/>
              <a:pPr>
                <a:defRPr/>
              </a:pPr>
              <a:t>‹#›</a:t>
            </a:fld>
            <a:endParaRPr lang="lv-LV"/>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7" descr="Droplets-SD-Content-R1d.pn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a:xfrm>
            <a:off x="685331" y="609600"/>
            <a:ext cx="2951766" cy="2023252"/>
          </a:xfrm>
        </p:spPr>
        <p:txBody>
          <a:bodyPr anchor="b"/>
          <a:lstStyle>
            <a:lvl1pPr algn="ctr">
              <a:defRPr sz="3200"/>
            </a:lvl1pPr>
          </a:lstStyle>
          <a:p>
            <a:r>
              <a:rPr lang="en-US" smtClean="0"/>
              <a:t>Click to edit Master title style</a:t>
            </a:r>
            <a:endParaRPr lang="en-US" dirty="0"/>
          </a:p>
        </p:txBody>
      </p:sp>
      <p:sp>
        <p:nvSpPr>
          <p:cNvPr id="10" name="Content Placeholder 2"/>
          <p:cNvSpPr>
            <a:spLocks noGrp="1"/>
          </p:cNvSpPr>
          <p:nvPr>
            <p:ph sz="quarter" idx="13"/>
          </p:nvPr>
        </p:nvSpPr>
        <p:spPr>
          <a:xfrm>
            <a:off x="3808547" y="609601"/>
            <a:ext cx="4650122" cy="518159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331" y="2632852"/>
            <a:ext cx="2951767"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6" name="Date Placeholder 4"/>
          <p:cNvSpPr>
            <a:spLocks noGrp="1"/>
          </p:cNvSpPr>
          <p:nvPr>
            <p:ph type="dt" sz="half" idx="14"/>
          </p:nvPr>
        </p:nvSpPr>
        <p:spPr/>
        <p:txBody>
          <a:bodyPr/>
          <a:lstStyle>
            <a:lvl1pPr>
              <a:defRPr/>
            </a:lvl1pPr>
          </a:lstStyle>
          <a:p>
            <a:pPr>
              <a:defRPr/>
            </a:pPr>
            <a:endParaRPr lang="lv-LV"/>
          </a:p>
        </p:txBody>
      </p:sp>
      <p:sp>
        <p:nvSpPr>
          <p:cNvPr id="7" name="Footer Placeholder 5"/>
          <p:cNvSpPr>
            <a:spLocks noGrp="1"/>
          </p:cNvSpPr>
          <p:nvPr>
            <p:ph type="ftr" sz="quarter" idx="15"/>
          </p:nvPr>
        </p:nvSpPr>
        <p:spPr/>
        <p:txBody>
          <a:bodyPr/>
          <a:lstStyle>
            <a:lvl1pPr>
              <a:defRPr/>
            </a:lvl1pPr>
          </a:lstStyle>
          <a:p>
            <a:pPr>
              <a:defRPr/>
            </a:pPr>
            <a:endParaRPr lang="lv-LV"/>
          </a:p>
        </p:txBody>
      </p:sp>
      <p:sp>
        <p:nvSpPr>
          <p:cNvPr id="8" name="Slide Number Placeholder 6"/>
          <p:cNvSpPr>
            <a:spLocks noGrp="1"/>
          </p:cNvSpPr>
          <p:nvPr>
            <p:ph type="sldNum" sz="quarter" idx="16"/>
          </p:nvPr>
        </p:nvSpPr>
        <p:spPr/>
        <p:txBody>
          <a:bodyPr/>
          <a:lstStyle>
            <a:lvl1pPr>
              <a:defRPr/>
            </a:lvl1pPr>
          </a:lstStyle>
          <a:p>
            <a:pPr>
              <a:defRPr/>
            </a:pPr>
            <a:fld id="{0BDC10EE-7A38-4A51-8655-C8DF4291EEE1}" type="slidenum">
              <a:rPr lang="lv-LV"/>
              <a:pPr>
                <a:defRPr/>
              </a:pPr>
              <a:t>‹#›</a:t>
            </a:fld>
            <a:endParaRPr lang="lv-LV"/>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7" descr="Droplets-SD-Content-R1d.pn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a:xfrm>
            <a:off x="685332" y="609600"/>
            <a:ext cx="4129618" cy="2023254"/>
          </a:xfrm>
        </p:spPr>
        <p:txBody>
          <a:bodyPr anchor="b"/>
          <a:lstStyle>
            <a:lvl1pPr algn="ct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004270" y="609601"/>
            <a:ext cx="3005851"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685346" y="2632853"/>
            <a:ext cx="4129604"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6" name="Date Placeholder 4"/>
          <p:cNvSpPr>
            <a:spLocks noGrp="1"/>
          </p:cNvSpPr>
          <p:nvPr>
            <p:ph type="dt" sz="half" idx="10"/>
          </p:nvPr>
        </p:nvSpPr>
        <p:spPr/>
        <p:txBody>
          <a:bodyPr/>
          <a:lstStyle>
            <a:lvl1pPr>
              <a:defRPr/>
            </a:lvl1pPr>
          </a:lstStyle>
          <a:p>
            <a:pPr>
              <a:defRPr/>
            </a:pPr>
            <a:endParaRPr lang="lv-LV"/>
          </a:p>
        </p:txBody>
      </p:sp>
      <p:sp>
        <p:nvSpPr>
          <p:cNvPr id="7" name="Footer Placeholder 5"/>
          <p:cNvSpPr>
            <a:spLocks noGrp="1"/>
          </p:cNvSpPr>
          <p:nvPr>
            <p:ph type="ftr" sz="quarter" idx="11"/>
          </p:nvPr>
        </p:nvSpPr>
        <p:spPr/>
        <p:txBody>
          <a:bodyPr/>
          <a:lstStyle>
            <a:lvl1pPr>
              <a:defRPr/>
            </a:lvl1pPr>
          </a:lstStyle>
          <a:p>
            <a:pPr>
              <a:defRPr/>
            </a:pPr>
            <a:endParaRPr lang="lv-LV"/>
          </a:p>
        </p:txBody>
      </p:sp>
      <p:sp>
        <p:nvSpPr>
          <p:cNvPr id="8" name="Slide Number Placeholder 6"/>
          <p:cNvSpPr>
            <a:spLocks noGrp="1"/>
          </p:cNvSpPr>
          <p:nvPr>
            <p:ph type="sldNum" sz="quarter" idx="12"/>
          </p:nvPr>
        </p:nvSpPr>
        <p:spPr/>
        <p:txBody>
          <a:bodyPr/>
          <a:lstStyle>
            <a:lvl1pPr>
              <a:defRPr/>
            </a:lvl1pPr>
          </a:lstStyle>
          <a:p>
            <a:pPr>
              <a:defRPr/>
            </a:pPr>
            <a:fld id="{05A31671-0526-47F4-BB9F-7594A712A3E7}" type="slidenum">
              <a:rPr lang="lv-LV"/>
              <a:pPr>
                <a:defRPr/>
              </a:pPr>
              <a:t>‹#›</a:t>
            </a:fld>
            <a:endParaRPr lang="lv-LV"/>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5" name="Picture 7" descr="Droplets-SD-Content-R1d.pn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a:xfrm>
            <a:off x="685346" y="4289374"/>
            <a:ext cx="7773324" cy="81161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88558" y="698261"/>
            <a:ext cx="7366899"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685331" y="5108728"/>
            <a:ext cx="7773339"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6" name="Date Placeholder 4"/>
          <p:cNvSpPr>
            <a:spLocks noGrp="1"/>
          </p:cNvSpPr>
          <p:nvPr>
            <p:ph type="dt" sz="half" idx="10"/>
          </p:nvPr>
        </p:nvSpPr>
        <p:spPr/>
        <p:txBody>
          <a:bodyPr/>
          <a:lstStyle>
            <a:lvl1pPr>
              <a:defRPr/>
            </a:lvl1pPr>
          </a:lstStyle>
          <a:p>
            <a:pPr>
              <a:defRPr/>
            </a:pPr>
            <a:endParaRPr lang="lv-LV"/>
          </a:p>
        </p:txBody>
      </p:sp>
      <p:sp>
        <p:nvSpPr>
          <p:cNvPr id="7" name="Footer Placeholder 5"/>
          <p:cNvSpPr>
            <a:spLocks noGrp="1"/>
          </p:cNvSpPr>
          <p:nvPr>
            <p:ph type="ftr" sz="quarter" idx="11"/>
          </p:nvPr>
        </p:nvSpPr>
        <p:spPr/>
        <p:txBody>
          <a:bodyPr/>
          <a:lstStyle>
            <a:lvl1pPr>
              <a:defRPr/>
            </a:lvl1pPr>
          </a:lstStyle>
          <a:p>
            <a:pPr>
              <a:defRPr/>
            </a:pPr>
            <a:endParaRPr lang="lv-LV"/>
          </a:p>
        </p:txBody>
      </p:sp>
      <p:sp>
        <p:nvSpPr>
          <p:cNvPr id="8" name="Slide Number Placeholder 6"/>
          <p:cNvSpPr>
            <a:spLocks noGrp="1"/>
          </p:cNvSpPr>
          <p:nvPr>
            <p:ph type="sldNum" sz="quarter" idx="12"/>
          </p:nvPr>
        </p:nvSpPr>
        <p:spPr/>
        <p:txBody>
          <a:bodyPr/>
          <a:lstStyle>
            <a:lvl1pPr>
              <a:defRPr/>
            </a:lvl1pPr>
          </a:lstStyle>
          <a:p>
            <a:pPr>
              <a:defRPr/>
            </a:pPr>
            <a:fld id="{DCD5A702-19B1-49F4-B888-103C628D1479}" type="slidenum">
              <a:rPr lang="lv-LV"/>
              <a:pPr>
                <a:defRPr/>
              </a:pPr>
              <a:t>‹#›</a:t>
            </a:fld>
            <a:endParaRPr lang="lv-LV"/>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5" name="Picture 7" descr="Droplets-SD-Content-R1d.pn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a:xfrm>
            <a:off x="685331" y="609600"/>
            <a:ext cx="7773339" cy="3427245"/>
          </a:xfrm>
        </p:spPr>
        <p:txBody>
          <a:bodyPr/>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331" y="4204821"/>
            <a:ext cx="7773339"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6" name="Date Placeholder 4"/>
          <p:cNvSpPr>
            <a:spLocks noGrp="1"/>
          </p:cNvSpPr>
          <p:nvPr>
            <p:ph type="dt" sz="half" idx="10"/>
          </p:nvPr>
        </p:nvSpPr>
        <p:spPr/>
        <p:txBody>
          <a:bodyPr/>
          <a:lstStyle>
            <a:lvl1pPr>
              <a:defRPr/>
            </a:lvl1pPr>
          </a:lstStyle>
          <a:p>
            <a:pPr>
              <a:defRPr/>
            </a:pPr>
            <a:endParaRPr lang="lv-LV"/>
          </a:p>
        </p:txBody>
      </p:sp>
      <p:sp>
        <p:nvSpPr>
          <p:cNvPr id="7" name="Footer Placeholder 5"/>
          <p:cNvSpPr>
            <a:spLocks noGrp="1"/>
          </p:cNvSpPr>
          <p:nvPr>
            <p:ph type="ftr" sz="quarter" idx="11"/>
          </p:nvPr>
        </p:nvSpPr>
        <p:spPr/>
        <p:txBody>
          <a:bodyPr/>
          <a:lstStyle>
            <a:lvl1pPr>
              <a:defRPr/>
            </a:lvl1pPr>
          </a:lstStyle>
          <a:p>
            <a:pPr>
              <a:defRPr/>
            </a:pPr>
            <a:endParaRPr lang="lv-LV"/>
          </a:p>
        </p:txBody>
      </p:sp>
      <p:sp>
        <p:nvSpPr>
          <p:cNvPr id="8" name="Slide Number Placeholder 6"/>
          <p:cNvSpPr>
            <a:spLocks noGrp="1"/>
          </p:cNvSpPr>
          <p:nvPr>
            <p:ph type="sldNum" sz="quarter" idx="12"/>
          </p:nvPr>
        </p:nvSpPr>
        <p:spPr/>
        <p:txBody>
          <a:bodyPr/>
          <a:lstStyle>
            <a:lvl1pPr>
              <a:defRPr/>
            </a:lvl1pPr>
          </a:lstStyle>
          <a:p>
            <a:pPr>
              <a:defRPr/>
            </a:pPr>
            <a:fld id="{73EDD2B6-7132-4AA5-B6CF-2D83891F6482}" type="slidenum">
              <a:rPr lang="lv-LV"/>
              <a:pPr>
                <a:defRPr/>
              </a:pPr>
              <a:t>‹#›</a:t>
            </a:fld>
            <a:endParaRPr lang="lv-LV"/>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5" name="Picture 7" descr="Droplets-SD-Content-R1d.pn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6" name="TextBox 5"/>
          <p:cNvSpPr txBox="1"/>
          <p:nvPr/>
        </p:nvSpPr>
        <p:spPr>
          <a:xfrm>
            <a:off x="738188" y="887413"/>
            <a:ext cx="546100" cy="585787"/>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defRPr/>
            </a:pPr>
            <a:r>
              <a:rPr lang="en-US" sz="8000" dirty="0">
                <a:solidFill>
                  <a:prstClr val="black"/>
                </a:solidFill>
                <a:effectLst/>
                <a:latin typeface="Arial" pitchFamily="34" charset="0"/>
                <a:cs typeface="Arial" pitchFamily="34" charset="0"/>
              </a:rPr>
              <a:t>“</a:t>
            </a:r>
          </a:p>
        </p:txBody>
      </p:sp>
      <p:sp>
        <p:nvSpPr>
          <p:cNvPr id="7" name="TextBox 6"/>
          <p:cNvSpPr txBox="1"/>
          <p:nvPr/>
        </p:nvSpPr>
        <p:spPr>
          <a:xfrm>
            <a:off x="7850188" y="3119438"/>
            <a:ext cx="554037" cy="585787"/>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a:defRPr/>
            </a:pPr>
            <a:r>
              <a:rPr lang="en-US" sz="8000" dirty="0">
                <a:solidFill>
                  <a:prstClr val="black"/>
                </a:solidFill>
                <a:effectLst/>
                <a:latin typeface="Arial" pitchFamily="34" charset="0"/>
                <a:cs typeface="Arial" pitchFamily="34" charset="0"/>
              </a:rPr>
              <a:t>”</a:t>
            </a:r>
          </a:p>
        </p:txBody>
      </p:sp>
      <p:sp>
        <p:nvSpPr>
          <p:cNvPr id="2" name="Title 1"/>
          <p:cNvSpPr>
            <a:spLocks noGrp="1"/>
          </p:cNvSpPr>
          <p:nvPr>
            <p:ph type="title"/>
          </p:nvPr>
        </p:nvSpPr>
        <p:spPr>
          <a:xfrm>
            <a:off x="1084659" y="872588"/>
            <a:ext cx="6977064" cy="2729915"/>
          </a:xfrm>
        </p:spPr>
        <p:txBody>
          <a:bodyP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290484" y="3610032"/>
            <a:ext cx="6564224" cy="594788"/>
          </a:xfrm>
        </p:spPr>
        <p:txBody>
          <a:bodyPr anchor="t"/>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685331" y="4372797"/>
            <a:ext cx="7773339" cy="1421053"/>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8" name="Date Placeholder 4"/>
          <p:cNvSpPr>
            <a:spLocks noGrp="1"/>
          </p:cNvSpPr>
          <p:nvPr>
            <p:ph type="dt" sz="half" idx="14"/>
          </p:nvPr>
        </p:nvSpPr>
        <p:spPr/>
        <p:txBody>
          <a:bodyPr/>
          <a:lstStyle>
            <a:lvl1pPr>
              <a:defRPr/>
            </a:lvl1pPr>
          </a:lstStyle>
          <a:p>
            <a:pPr>
              <a:defRPr/>
            </a:pPr>
            <a:endParaRPr lang="lv-LV"/>
          </a:p>
        </p:txBody>
      </p:sp>
      <p:sp>
        <p:nvSpPr>
          <p:cNvPr id="9" name="Footer Placeholder 5"/>
          <p:cNvSpPr>
            <a:spLocks noGrp="1"/>
          </p:cNvSpPr>
          <p:nvPr>
            <p:ph type="ftr" sz="quarter" idx="15"/>
          </p:nvPr>
        </p:nvSpPr>
        <p:spPr/>
        <p:txBody>
          <a:bodyPr/>
          <a:lstStyle>
            <a:lvl1pPr>
              <a:defRPr/>
            </a:lvl1pPr>
          </a:lstStyle>
          <a:p>
            <a:pPr>
              <a:defRPr/>
            </a:pPr>
            <a:endParaRPr lang="lv-LV"/>
          </a:p>
        </p:txBody>
      </p:sp>
      <p:sp>
        <p:nvSpPr>
          <p:cNvPr id="10" name="Slide Number Placeholder 6"/>
          <p:cNvSpPr>
            <a:spLocks noGrp="1"/>
          </p:cNvSpPr>
          <p:nvPr>
            <p:ph type="sldNum" sz="quarter" idx="16"/>
          </p:nvPr>
        </p:nvSpPr>
        <p:spPr/>
        <p:txBody>
          <a:bodyPr/>
          <a:lstStyle>
            <a:lvl1pPr>
              <a:defRPr/>
            </a:lvl1pPr>
          </a:lstStyle>
          <a:p>
            <a:pPr>
              <a:defRPr/>
            </a:pPr>
            <a:fld id="{509C7391-FC7C-43FC-810A-742854110D5E}" type="slidenum">
              <a:rPr lang="lv-LV"/>
              <a:pPr>
                <a:defRPr/>
              </a:pPr>
              <a:t>‹#›</a:t>
            </a:fld>
            <a:endParaRPr lang="lv-LV"/>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7" descr="Droplets-SD-Content-R1d.pn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a:xfrm>
            <a:off x="685331" y="828564"/>
            <a:ext cx="7763814" cy="2736819"/>
          </a:xfrm>
        </p:spPr>
        <p:txBody>
          <a:bodyPr anchor="b"/>
          <a:lstStyle>
            <a:lvl1pP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685331" y="3657458"/>
            <a:ext cx="7763814" cy="1368183"/>
          </a:xfrm>
        </p:spPr>
        <p:txBody>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lv-LV"/>
          </a:p>
        </p:txBody>
      </p:sp>
      <p:sp>
        <p:nvSpPr>
          <p:cNvPr id="6" name="Footer Placeholder 4"/>
          <p:cNvSpPr>
            <a:spLocks noGrp="1"/>
          </p:cNvSpPr>
          <p:nvPr>
            <p:ph type="ftr" sz="quarter" idx="11"/>
          </p:nvPr>
        </p:nvSpPr>
        <p:spPr/>
        <p:txBody>
          <a:bodyPr/>
          <a:lstStyle>
            <a:lvl1pPr>
              <a:defRPr/>
            </a:lvl1pPr>
          </a:lstStyle>
          <a:p>
            <a:pPr>
              <a:defRPr/>
            </a:pPr>
            <a:endParaRPr lang="lv-LV"/>
          </a:p>
        </p:txBody>
      </p:sp>
      <p:sp>
        <p:nvSpPr>
          <p:cNvPr id="7" name="Slide Number Placeholder 5"/>
          <p:cNvSpPr>
            <a:spLocks noGrp="1"/>
          </p:cNvSpPr>
          <p:nvPr>
            <p:ph type="sldNum" sz="quarter" idx="12"/>
          </p:nvPr>
        </p:nvSpPr>
        <p:spPr/>
        <p:txBody>
          <a:bodyPr/>
          <a:lstStyle>
            <a:lvl1pPr>
              <a:defRPr/>
            </a:lvl1pPr>
          </a:lstStyle>
          <a:p>
            <a:pPr>
              <a:defRPr/>
            </a:pPr>
            <a:fld id="{9FF29832-181B-45BB-AF1C-2A7BD4890787}" type="slidenum">
              <a:rPr lang="lv-LV"/>
              <a:pPr>
                <a:defRPr/>
              </a:pPr>
              <a:t>‹#›</a:t>
            </a:fld>
            <a:endParaRPr lang="lv-LV"/>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5" name="Picture 7" descr="Droplets-SD-Content-R1d.pn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a:xfrm>
            <a:off x="685331" y="2138722"/>
            <a:ext cx="7773339" cy="2511835"/>
          </a:xfrm>
        </p:spPr>
        <p:txBody>
          <a:bodyPr anchor="b"/>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331" y="4662335"/>
            <a:ext cx="777333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6" name="Date Placeholder 4"/>
          <p:cNvSpPr>
            <a:spLocks noGrp="1"/>
          </p:cNvSpPr>
          <p:nvPr>
            <p:ph type="dt" sz="half" idx="10"/>
          </p:nvPr>
        </p:nvSpPr>
        <p:spPr/>
        <p:txBody>
          <a:bodyPr/>
          <a:lstStyle>
            <a:lvl1pPr>
              <a:defRPr/>
            </a:lvl1pPr>
          </a:lstStyle>
          <a:p>
            <a:pPr>
              <a:defRPr/>
            </a:pPr>
            <a:endParaRPr lang="lv-LV"/>
          </a:p>
        </p:txBody>
      </p:sp>
      <p:sp>
        <p:nvSpPr>
          <p:cNvPr id="7" name="Footer Placeholder 5"/>
          <p:cNvSpPr>
            <a:spLocks noGrp="1"/>
          </p:cNvSpPr>
          <p:nvPr>
            <p:ph type="ftr" sz="quarter" idx="11"/>
          </p:nvPr>
        </p:nvSpPr>
        <p:spPr/>
        <p:txBody>
          <a:bodyPr/>
          <a:lstStyle>
            <a:lvl1pPr>
              <a:defRPr/>
            </a:lvl1pPr>
          </a:lstStyle>
          <a:p>
            <a:pPr>
              <a:defRPr/>
            </a:pPr>
            <a:endParaRPr lang="lv-LV"/>
          </a:p>
        </p:txBody>
      </p:sp>
      <p:sp>
        <p:nvSpPr>
          <p:cNvPr id="8" name="Slide Number Placeholder 6"/>
          <p:cNvSpPr>
            <a:spLocks noGrp="1"/>
          </p:cNvSpPr>
          <p:nvPr>
            <p:ph type="sldNum" sz="quarter" idx="12"/>
          </p:nvPr>
        </p:nvSpPr>
        <p:spPr/>
        <p:txBody>
          <a:bodyPr/>
          <a:lstStyle>
            <a:lvl1pPr>
              <a:defRPr/>
            </a:lvl1pPr>
          </a:lstStyle>
          <a:p>
            <a:pPr>
              <a:defRPr/>
            </a:pPr>
            <a:fld id="{3B496CC5-EBFD-4373-9DBE-06836DC28D41}" type="slidenum">
              <a:rPr lang="lv-LV"/>
              <a:pPr>
                <a:defRPr/>
              </a:pPr>
              <a:t>‹#›</a:t>
            </a:fld>
            <a:endParaRPr lang="lv-LV"/>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7" descr="Droplets-SD-Content-R1d.pn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15" name="Title 1"/>
          <p:cNvSpPr>
            <a:spLocks noGrp="1"/>
          </p:cNvSpPr>
          <p:nvPr>
            <p:ph type="title"/>
          </p:nvPr>
        </p:nvSpPr>
        <p:spPr>
          <a:xfrm>
            <a:off x="685331" y="609600"/>
            <a:ext cx="7773339" cy="1605094"/>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85331" y="2367093"/>
            <a:ext cx="2474232"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685331" y="2943356"/>
            <a:ext cx="2474232" cy="2847845"/>
          </a:xfrm>
        </p:spPr>
        <p:txBody>
          <a:bodyPr anchor="t"/>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3339292" y="2367093"/>
            <a:ext cx="2468641"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3331012" y="2943356"/>
            <a:ext cx="2477513" cy="2847845"/>
          </a:xfrm>
        </p:spPr>
        <p:txBody>
          <a:bodyPr anchor="t"/>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5979974" y="2367093"/>
            <a:ext cx="2478696"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5979974" y="2943356"/>
            <a:ext cx="2478696" cy="2847845"/>
          </a:xfrm>
        </p:spPr>
        <p:txBody>
          <a:bodyPr anchor="t"/>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Date Placeholder 2"/>
          <p:cNvSpPr>
            <a:spLocks noGrp="1"/>
          </p:cNvSpPr>
          <p:nvPr>
            <p:ph type="dt" sz="half" idx="18"/>
          </p:nvPr>
        </p:nvSpPr>
        <p:spPr/>
        <p:txBody>
          <a:bodyPr/>
          <a:lstStyle>
            <a:lvl1pPr>
              <a:defRPr/>
            </a:lvl1pPr>
          </a:lstStyle>
          <a:p>
            <a:pPr>
              <a:defRPr/>
            </a:pPr>
            <a:endParaRPr lang="lv-LV"/>
          </a:p>
        </p:txBody>
      </p:sp>
      <p:sp>
        <p:nvSpPr>
          <p:cNvPr id="16" name="Footer Placeholder 3"/>
          <p:cNvSpPr>
            <a:spLocks noGrp="1"/>
          </p:cNvSpPr>
          <p:nvPr>
            <p:ph type="ftr" sz="quarter" idx="19"/>
          </p:nvPr>
        </p:nvSpPr>
        <p:spPr/>
        <p:txBody>
          <a:bodyPr/>
          <a:lstStyle>
            <a:lvl1pPr>
              <a:defRPr/>
            </a:lvl1pPr>
          </a:lstStyle>
          <a:p>
            <a:pPr>
              <a:defRPr/>
            </a:pPr>
            <a:endParaRPr lang="lv-LV"/>
          </a:p>
        </p:txBody>
      </p:sp>
      <p:sp>
        <p:nvSpPr>
          <p:cNvPr id="17" name="Slide Number Placeholder 4"/>
          <p:cNvSpPr>
            <a:spLocks noGrp="1"/>
          </p:cNvSpPr>
          <p:nvPr>
            <p:ph type="sldNum" sz="quarter" idx="20"/>
          </p:nvPr>
        </p:nvSpPr>
        <p:spPr/>
        <p:txBody>
          <a:bodyPr/>
          <a:lstStyle>
            <a:lvl1pPr>
              <a:defRPr/>
            </a:lvl1pPr>
          </a:lstStyle>
          <a:p>
            <a:pPr>
              <a:defRPr/>
            </a:pPr>
            <a:fld id="{29188870-FD8C-411B-B580-F7E13AB73AC0}" type="slidenum">
              <a:rPr lang="lv-LV"/>
              <a:pPr>
                <a:defRPr/>
              </a:pPr>
              <a:t>‹#›</a:t>
            </a:fld>
            <a:endParaRPr lang="lv-LV"/>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2" name="Picture 7" descr="Droplets-SD-Content-R1d.pn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30" name="Title 1"/>
          <p:cNvSpPr>
            <a:spLocks noGrp="1"/>
          </p:cNvSpPr>
          <p:nvPr>
            <p:ph type="title"/>
          </p:nvPr>
        </p:nvSpPr>
        <p:spPr>
          <a:xfrm>
            <a:off x="685331" y="610772"/>
            <a:ext cx="7773339" cy="1603922"/>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5331" y="4204820"/>
            <a:ext cx="2472307"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685331" y="2367093"/>
            <a:ext cx="2472307"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smtClean="0"/>
              <a:t>Click icon to add picture</a:t>
            </a:r>
            <a:endParaRPr lang="en-US" noProof="0" dirty="0"/>
          </a:p>
        </p:txBody>
      </p:sp>
      <p:sp>
        <p:nvSpPr>
          <p:cNvPr id="21" name="Text Placeholder 3"/>
          <p:cNvSpPr>
            <a:spLocks noGrp="1"/>
          </p:cNvSpPr>
          <p:nvPr>
            <p:ph type="body" sz="half" idx="18"/>
          </p:nvPr>
        </p:nvSpPr>
        <p:spPr>
          <a:xfrm>
            <a:off x="685331" y="4781082"/>
            <a:ext cx="2472307" cy="1010118"/>
          </a:xfrm>
        </p:spPr>
        <p:txBody>
          <a:bodyPr anchor="t"/>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3332069" y="4204820"/>
            <a:ext cx="2476371"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3331011" y="2367093"/>
            <a:ext cx="2477514"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smtClean="0"/>
              <a:t>Click icon to add picture</a:t>
            </a:r>
            <a:endParaRPr lang="en-US" noProof="0" dirty="0"/>
          </a:p>
        </p:txBody>
      </p:sp>
      <p:sp>
        <p:nvSpPr>
          <p:cNvPr id="24" name="Text Placeholder 3"/>
          <p:cNvSpPr>
            <a:spLocks noGrp="1"/>
          </p:cNvSpPr>
          <p:nvPr>
            <p:ph type="body" sz="half" idx="19"/>
          </p:nvPr>
        </p:nvSpPr>
        <p:spPr>
          <a:xfrm>
            <a:off x="3331011" y="4781081"/>
            <a:ext cx="2477514" cy="1010119"/>
          </a:xfrm>
        </p:spPr>
        <p:txBody>
          <a:bodyPr anchor="t"/>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5979974" y="4204820"/>
            <a:ext cx="2475511"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5979974" y="2367093"/>
            <a:ext cx="2478696"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smtClean="0"/>
              <a:t>Click icon to add picture</a:t>
            </a:r>
            <a:endParaRPr lang="en-US" noProof="0" dirty="0"/>
          </a:p>
        </p:txBody>
      </p:sp>
      <p:sp>
        <p:nvSpPr>
          <p:cNvPr id="27" name="Text Placeholder 3"/>
          <p:cNvSpPr>
            <a:spLocks noGrp="1"/>
          </p:cNvSpPr>
          <p:nvPr>
            <p:ph type="body" sz="half" idx="20"/>
          </p:nvPr>
        </p:nvSpPr>
        <p:spPr>
          <a:xfrm>
            <a:off x="5979880" y="4781079"/>
            <a:ext cx="2478790" cy="1010121"/>
          </a:xfrm>
        </p:spPr>
        <p:txBody>
          <a:bodyPr anchor="t"/>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3" name="Date Placeholder 2"/>
          <p:cNvSpPr>
            <a:spLocks noGrp="1"/>
          </p:cNvSpPr>
          <p:nvPr>
            <p:ph type="dt" sz="half" idx="23"/>
          </p:nvPr>
        </p:nvSpPr>
        <p:spPr/>
        <p:txBody>
          <a:bodyPr/>
          <a:lstStyle>
            <a:lvl1pPr>
              <a:defRPr/>
            </a:lvl1pPr>
          </a:lstStyle>
          <a:p>
            <a:pPr>
              <a:defRPr/>
            </a:pPr>
            <a:endParaRPr lang="lv-LV"/>
          </a:p>
        </p:txBody>
      </p:sp>
      <p:sp>
        <p:nvSpPr>
          <p:cNvPr id="14" name="Footer Placeholder 3"/>
          <p:cNvSpPr>
            <a:spLocks noGrp="1"/>
          </p:cNvSpPr>
          <p:nvPr>
            <p:ph type="ftr" sz="quarter" idx="24"/>
          </p:nvPr>
        </p:nvSpPr>
        <p:spPr/>
        <p:txBody>
          <a:bodyPr/>
          <a:lstStyle>
            <a:lvl1pPr>
              <a:defRPr/>
            </a:lvl1pPr>
          </a:lstStyle>
          <a:p>
            <a:pPr>
              <a:defRPr/>
            </a:pPr>
            <a:endParaRPr lang="lv-LV"/>
          </a:p>
        </p:txBody>
      </p:sp>
      <p:sp>
        <p:nvSpPr>
          <p:cNvPr id="15" name="Slide Number Placeholder 4"/>
          <p:cNvSpPr>
            <a:spLocks noGrp="1"/>
          </p:cNvSpPr>
          <p:nvPr>
            <p:ph type="sldNum" sz="quarter" idx="25"/>
          </p:nvPr>
        </p:nvSpPr>
        <p:spPr/>
        <p:txBody>
          <a:bodyPr/>
          <a:lstStyle>
            <a:lvl1pPr>
              <a:defRPr/>
            </a:lvl1pPr>
          </a:lstStyle>
          <a:p>
            <a:pPr>
              <a:defRPr/>
            </a:pPr>
            <a:fld id="{21557DB4-9301-4E57-9C32-E4C530647000}" type="slidenum">
              <a:rPr lang="lv-LV"/>
              <a:pPr>
                <a:defRPr/>
              </a:pPr>
              <a:t>‹#›</a:t>
            </a:fld>
            <a:endParaRPr lang="lv-LV"/>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4" name="Picture 7" descr="Droplets-SD-Content-R1d.pn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685331" y="2367094"/>
            <a:ext cx="7773339" cy="342410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4"/>
          </p:nvPr>
        </p:nvSpPr>
        <p:spPr/>
        <p:txBody>
          <a:bodyPr/>
          <a:lstStyle>
            <a:lvl1pPr>
              <a:defRPr/>
            </a:lvl1pPr>
          </a:lstStyle>
          <a:p>
            <a:pPr>
              <a:defRPr/>
            </a:pPr>
            <a:endParaRPr lang="lv-LV"/>
          </a:p>
        </p:txBody>
      </p:sp>
      <p:sp>
        <p:nvSpPr>
          <p:cNvPr id="6" name="Footer Placeholder 4"/>
          <p:cNvSpPr>
            <a:spLocks noGrp="1"/>
          </p:cNvSpPr>
          <p:nvPr>
            <p:ph type="ftr" sz="quarter" idx="15"/>
          </p:nvPr>
        </p:nvSpPr>
        <p:spPr/>
        <p:txBody>
          <a:bodyPr/>
          <a:lstStyle>
            <a:lvl1pPr>
              <a:defRPr/>
            </a:lvl1pPr>
          </a:lstStyle>
          <a:p>
            <a:pPr>
              <a:defRPr/>
            </a:pPr>
            <a:endParaRPr lang="lv-LV"/>
          </a:p>
        </p:txBody>
      </p:sp>
      <p:sp>
        <p:nvSpPr>
          <p:cNvPr id="7" name="Slide Number Placeholder 5"/>
          <p:cNvSpPr>
            <a:spLocks noGrp="1"/>
          </p:cNvSpPr>
          <p:nvPr>
            <p:ph type="sldNum" sz="quarter" idx="16"/>
          </p:nvPr>
        </p:nvSpPr>
        <p:spPr/>
        <p:txBody>
          <a:bodyPr/>
          <a:lstStyle>
            <a:lvl1pPr>
              <a:defRPr/>
            </a:lvl1pPr>
          </a:lstStyle>
          <a:p>
            <a:pPr>
              <a:defRPr/>
            </a:pPr>
            <a:fld id="{2F9BC782-A4CC-4F91-A255-F2E68FD093D2}" type="slidenum">
              <a:rPr lang="lv-LV"/>
              <a:pPr>
                <a:defRPr/>
              </a:pPr>
              <a:t>‹#›</a:t>
            </a:fld>
            <a:endParaRPr lang="lv-LV"/>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4" name="Picture 7" descr="Droplets-SD-Content-R1d.pn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 name="Vertical Title 1"/>
          <p:cNvSpPr>
            <a:spLocks noGrp="1"/>
          </p:cNvSpPr>
          <p:nvPr>
            <p:ph type="title" orient="vert"/>
          </p:nvPr>
        </p:nvSpPr>
        <p:spPr>
          <a:xfrm>
            <a:off x="6543675" y="609602"/>
            <a:ext cx="1914995" cy="5181599"/>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685331" y="609602"/>
            <a:ext cx="5744043" cy="518159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4"/>
          </p:nvPr>
        </p:nvSpPr>
        <p:spPr/>
        <p:txBody>
          <a:bodyPr/>
          <a:lstStyle>
            <a:lvl1pPr>
              <a:defRPr/>
            </a:lvl1pPr>
          </a:lstStyle>
          <a:p>
            <a:pPr>
              <a:defRPr/>
            </a:pPr>
            <a:endParaRPr lang="lv-LV"/>
          </a:p>
        </p:txBody>
      </p:sp>
      <p:sp>
        <p:nvSpPr>
          <p:cNvPr id="6" name="Footer Placeholder 4"/>
          <p:cNvSpPr>
            <a:spLocks noGrp="1"/>
          </p:cNvSpPr>
          <p:nvPr>
            <p:ph type="ftr" sz="quarter" idx="15"/>
          </p:nvPr>
        </p:nvSpPr>
        <p:spPr/>
        <p:txBody>
          <a:bodyPr/>
          <a:lstStyle>
            <a:lvl1pPr>
              <a:defRPr/>
            </a:lvl1pPr>
          </a:lstStyle>
          <a:p>
            <a:pPr>
              <a:defRPr/>
            </a:pPr>
            <a:endParaRPr lang="lv-LV"/>
          </a:p>
        </p:txBody>
      </p:sp>
      <p:sp>
        <p:nvSpPr>
          <p:cNvPr id="7" name="Slide Number Placeholder 5"/>
          <p:cNvSpPr>
            <a:spLocks noGrp="1"/>
          </p:cNvSpPr>
          <p:nvPr>
            <p:ph type="sldNum" sz="quarter" idx="16"/>
          </p:nvPr>
        </p:nvSpPr>
        <p:spPr/>
        <p:txBody>
          <a:bodyPr/>
          <a:lstStyle>
            <a:lvl1pPr>
              <a:defRPr/>
            </a:lvl1pPr>
          </a:lstStyle>
          <a:p>
            <a:pPr>
              <a:defRPr/>
            </a:pPr>
            <a:fld id="{5F7F15B5-E77C-4AC2-BDA7-CEF304B77662}" type="slidenum">
              <a:rPr lang="lv-LV"/>
              <a:pPr>
                <a:defRPr/>
              </a:pPr>
              <a:t>‹#›</a:t>
            </a:fld>
            <a:endParaRPr lang="lv-LV"/>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7" descr="Droplets-SD-Title-R1d.pn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ctrTitle"/>
          </p:nvPr>
        </p:nvSpPr>
        <p:spPr>
          <a:xfrm>
            <a:off x="1313259" y="1300786"/>
            <a:ext cx="6517482" cy="2509213"/>
          </a:xfrm>
        </p:spPr>
        <p:txBody>
          <a:bodyPr anchor="b"/>
          <a:lstStyle>
            <a:lvl1pPr algn="ct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313259" y="3886201"/>
            <a:ext cx="6517482" cy="1371599"/>
          </a:xfrm>
        </p:spPr>
        <p:txBody>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5" name="Date Placeholder 3"/>
          <p:cNvSpPr>
            <a:spLocks noGrp="1"/>
          </p:cNvSpPr>
          <p:nvPr>
            <p:ph type="dt" sz="half" idx="10"/>
          </p:nvPr>
        </p:nvSpPr>
        <p:spPr/>
        <p:txBody>
          <a:bodyPr/>
          <a:lstStyle>
            <a:lvl1pPr>
              <a:defRPr/>
            </a:lvl1pPr>
          </a:lstStyle>
          <a:p>
            <a:pPr>
              <a:defRPr/>
            </a:pPr>
            <a:endParaRPr lang="lv-LV"/>
          </a:p>
        </p:txBody>
      </p:sp>
      <p:sp>
        <p:nvSpPr>
          <p:cNvPr id="6" name="Footer Placeholder 4"/>
          <p:cNvSpPr>
            <a:spLocks noGrp="1"/>
          </p:cNvSpPr>
          <p:nvPr>
            <p:ph type="ftr" sz="quarter" idx="11"/>
          </p:nvPr>
        </p:nvSpPr>
        <p:spPr/>
        <p:txBody>
          <a:bodyPr/>
          <a:lstStyle>
            <a:lvl1pPr>
              <a:defRPr/>
            </a:lvl1pPr>
          </a:lstStyle>
          <a:p>
            <a:pPr>
              <a:defRPr/>
            </a:pPr>
            <a:endParaRPr lang="lv-LV"/>
          </a:p>
        </p:txBody>
      </p:sp>
      <p:sp>
        <p:nvSpPr>
          <p:cNvPr id="7" name="Slide Number Placeholder 5"/>
          <p:cNvSpPr>
            <a:spLocks noGrp="1"/>
          </p:cNvSpPr>
          <p:nvPr>
            <p:ph type="sldNum" sz="quarter" idx="12"/>
          </p:nvPr>
        </p:nvSpPr>
        <p:spPr/>
        <p:txBody>
          <a:bodyPr/>
          <a:lstStyle>
            <a:lvl1pPr>
              <a:defRPr/>
            </a:lvl1pPr>
          </a:lstStyle>
          <a:p>
            <a:pPr>
              <a:defRPr/>
            </a:pPr>
            <a:fld id="{3984AB57-F30B-4AC8-84AC-A56FE7623DA1}" type="slidenum">
              <a:rPr lang="lv-LV"/>
              <a:pPr>
                <a:defRPr/>
              </a:pPr>
              <a:t>‹#›</a:t>
            </a:fld>
            <a:endParaRPr lang="lv-LV"/>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7" descr="Droplets-SD-Content-R1d.pn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685330" y="2367093"/>
            <a:ext cx="7772870"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4"/>
          </p:nvPr>
        </p:nvSpPr>
        <p:spPr/>
        <p:txBody>
          <a:bodyPr/>
          <a:lstStyle>
            <a:lvl1pPr>
              <a:defRPr/>
            </a:lvl1pPr>
          </a:lstStyle>
          <a:p>
            <a:pPr>
              <a:defRPr/>
            </a:pPr>
            <a:endParaRPr lang="lv-LV"/>
          </a:p>
        </p:txBody>
      </p:sp>
      <p:sp>
        <p:nvSpPr>
          <p:cNvPr id="6" name="Footer Placeholder 4"/>
          <p:cNvSpPr>
            <a:spLocks noGrp="1"/>
          </p:cNvSpPr>
          <p:nvPr>
            <p:ph type="ftr" sz="quarter" idx="15"/>
          </p:nvPr>
        </p:nvSpPr>
        <p:spPr/>
        <p:txBody>
          <a:bodyPr/>
          <a:lstStyle>
            <a:lvl1pPr>
              <a:defRPr/>
            </a:lvl1pPr>
          </a:lstStyle>
          <a:p>
            <a:pPr>
              <a:defRPr/>
            </a:pPr>
            <a:endParaRPr lang="lv-LV"/>
          </a:p>
        </p:txBody>
      </p:sp>
      <p:sp>
        <p:nvSpPr>
          <p:cNvPr id="7" name="Slide Number Placeholder 5"/>
          <p:cNvSpPr>
            <a:spLocks noGrp="1"/>
          </p:cNvSpPr>
          <p:nvPr>
            <p:ph type="sldNum" sz="quarter" idx="16"/>
          </p:nvPr>
        </p:nvSpPr>
        <p:spPr/>
        <p:txBody>
          <a:bodyPr/>
          <a:lstStyle>
            <a:lvl1pPr>
              <a:defRPr sz="1400" b="1"/>
            </a:lvl1pPr>
          </a:lstStyle>
          <a:p>
            <a:pPr>
              <a:defRPr/>
            </a:pPr>
            <a:fld id="{B2974153-F3C1-4C65-8FA4-954EE75D61FA}" type="slidenum">
              <a:rPr lang="lv-LV"/>
              <a:pPr>
                <a:defRPr/>
              </a:pPr>
              <a:t>‹#›</a:t>
            </a:fld>
            <a:endParaRPr lang="lv-LV"/>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7" descr="Droplets-SD-Content-R1d.pn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a:xfrm>
            <a:off x="685331" y="828564"/>
            <a:ext cx="7763814" cy="2736819"/>
          </a:xfrm>
        </p:spPr>
        <p:txBody>
          <a:bodyPr anchor="b"/>
          <a:lstStyle>
            <a:lvl1pP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685331" y="3657458"/>
            <a:ext cx="7763814" cy="1368183"/>
          </a:xfrm>
        </p:spPr>
        <p:txBody>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lv-LV"/>
          </a:p>
        </p:txBody>
      </p:sp>
      <p:sp>
        <p:nvSpPr>
          <p:cNvPr id="6" name="Footer Placeholder 4"/>
          <p:cNvSpPr>
            <a:spLocks noGrp="1"/>
          </p:cNvSpPr>
          <p:nvPr>
            <p:ph type="ftr" sz="quarter" idx="11"/>
          </p:nvPr>
        </p:nvSpPr>
        <p:spPr/>
        <p:txBody>
          <a:bodyPr/>
          <a:lstStyle>
            <a:lvl1pPr>
              <a:defRPr/>
            </a:lvl1pPr>
          </a:lstStyle>
          <a:p>
            <a:pPr>
              <a:defRPr/>
            </a:pPr>
            <a:endParaRPr lang="lv-LV"/>
          </a:p>
        </p:txBody>
      </p:sp>
      <p:sp>
        <p:nvSpPr>
          <p:cNvPr id="7" name="Slide Number Placeholder 5"/>
          <p:cNvSpPr>
            <a:spLocks noGrp="1"/>
          </p:cNvSpPr>
          <p:nvPr>
            <p:ph type="sldNum" sz="quarter" idx="12"/>
          </p:nvPr>
        </p:nvSpPr>
        <p:spPr/>
        <p:txBody>
          <a:bodyPr/>
          <a:lstStyle>
            <a:lvl1pPr>
              <a:defRPr/>
            </a:lvl1pPr>
          </a:lstStyle>
          <a:p>
            <a:pPr>
              <a:defRPr/>
            </a:pPr>
            <a:fld id="{E8343871-E766-4B80-9BED-622D97A3D42B}" type="slidenum">
              <a:rPr lang="lv-LV"/>
              <a:pPr>
                <a:defRPr/>
              </a:pPr>
              <a:t>‹#›</a:t>
            </a:fld>
            <a:endParaRPr lang="lv-LV"/>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7" descr="Droplets-SD-Content-R1d.pn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14" name="Title 1"/>
          <p:cNvSpPr>
            <a:spLocks noGrp="1"/>
          </p:cNvSpPr>
          <p:nvPr>
            <p:ph type="title"/>
          </p:nvPr>
        </p:nvSpPr>
        <p:spPr>
          <a:xfrm>
            <a:off x="685332" y="618518"/>
            <a:ext cx="7773338" cy="1596177"/>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685330" y="2367093"/>
            <a:ext cx="3829520"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4629150" y="2367093"/>
            <a:ext cx="3829050"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Date Placeholder 4"/>
          <p:cNvSpPr>
            <a:spLocks noGrp="1"/>
          </p:cNvSpPr>
          <p:nvPr>
            <p:ph type="dt" sz="half" idx="15"/>
          </p:nvPr>
        </p:nvSpPr>
        <p:spPr/>
        <p:txBody>
          <a:bodyPr/>
          <a:lstStyle>
            <a:lvl1pPr>
              <a:defRPr/>
            </a:lvl1pPr>
          </a:lstStyle>
          <a:p>
            <a:pPr>
              <a:defRPr/>
            </a:pPr>
            <a:endParaRPr lang="lv-LV"/>
          </a:p>
        </p:txBody>
      </p:sp>
      <p:sp>
        <p:nvSpPr>
          <p:cNvPr id="7" name="Footer Placeholder 5"/>
          <p:cNvSpPr>
            <a:spLocks noGrp="1"/>
          </p:cNvSpPr>
          <p:nvPr>
            <p:ph type="ftr" sz="quarter" idx="16"/>
          </p:nvPr>
        </p:nvSpPr>
        <p:spPr/>
        <p:txBody>
          <a:bodyPr/>
          <a:lstStyle>
            <a:lvl1pPr>
              <a:defRPr/>
            </a:lvl1pPr>
          </a:lstStyle>
          <a:p>
            <a:pPr>
              <a:defRPr/>
            </a:pPr>
            <a:endParaRPr lang="lv-LV"/>
          </a:p>
        </p:txBody>
      </p:sp>
      <p:sp>
        <p:nvSpPr>
          <p:cNvPr id="8" name="Slide Number Placeholder 6"/>
          <p:cNvSpPr>
            <a:spLocks noGrp="1"/>
          </p:cNvSpPr>
          <p:nvPr>
            <p:ph type="sldNum" sz="quarter" idx="17"/>
          </p:nvPr>
        </p:nvSpPr>
        <p:spPr/>
        <p:txBody>
          <a:bodyPr/>
          <a:lstStyle>
            <a:lvl1pPr>
              <a:defRPr/>
            </a:lvl1pPr>
          </a:lstStyle>
          <a:p>
            <a:pPr>
              <a:defRPr/>
            </a:pPr>
            <a:fld id="{23614EFA-21A1-4038-919E-0D92862A9195}" type="slidenum">
              <a:rPr lang="lv-LV"/>
              <a:pPr>
                <a:defRPr/>
              </a:pPr>
              <a:t>‹#›</a:t>
            </a:fld>
            <a:endParaRPr lang="lv-LV"/>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7" descr="Droplets-SD-Content-R1d.pn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14" name="Title 1"/>
          <p:cNvSpPr>
            <a:spLocks noGrp="1"/>
          </p:cNvSpPr>
          <p:nvPr>
            <p:ph type="title"/>
          </p:nvPr>
        </p:nvSpPr>
        <p:spPr>
          <a:xfrm>
            <a:off x="685332" y="618518"/>
            <a:ext cx="7773338" cy="159617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59746" y="2371018"/>
            <a:ext cx="3655106"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Content Placeholder 3"/>
          <p:cNvSpPr>
            <a:spLocks noGrp="1"/>
          </p:cNvSpPr>
          <p:nvPr>
            <p:ph sz="quarter" idx="13"/>
          </p:nvPr>
        </p:nvSpPr>
        <p:spPr>
          <a:xfrm>
            <a:off x="685331" y="3051013"/>
            <a:ext cx="3829520" cy="2740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97317" y="2371018"/>
            <a:ext cx="3661353"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3" name="Content Placeholder 5"/>
          <p:cNvSpPr>
            <a:spLocks noGrp="1"/>
          </p:cNvSpPr>
          <p:nvPr>
            <p:ph sz="quarter" idx="14"/>
          </p:nvPr>
        </p:nvSpPr>
        <p:spPr>
          <a:xfrm>
            <a:off x="4629150" y="3051013"/>
            <a:ext cx="3829051" cy="2740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6"/>
          <p:cNvSpPr>
            <a:spLocks noGrp="1"/>
          </p:cNvSpPr>
          <p:nvPr>
            <p:ph type="dt" sz="half" idx="15"/>
          </p:nvPr>
        </p:nvSpPr>
        <p:spPr/>
        <p:txBody>
          <a:bodyPr/>
          <a:lstStyle>
            <a:lvl1pPr>
              <a:defRPr/>
            </a:lvl1pPr>
          </a:lstStyle>
          <a:p>
            <a:pPr>
              <a:defRPr/>
            </a:pPr>
            <a:endParaRPr lang="lv-LV"/>
          </a:p>
        </p:txBody>
      </p:sp>
      <p:sp>
        <p:nvSpPr>
          <p:cNvPr id="9" name="Footer Placeholder 7"/>
          <p:cNvSpPr>
            <a:spLocks noGrp="1"/>
          </p:cNvSpPr>
          <p:nvPr>
            <p:ph type="ftr" sz="quarter" idx="16"/>
          </p:nvPr>
        </p:nvSpPr>
        <p:spPr/>
        <p:txBody>
          <a:bodyPr/>
          <a:lstStyle>
            <a:lvl1pPr>
              <a:defRPr/>
            </a:lvl1pPr>
          </a:lstStyle>
          <a:p>
            <a:pPr>
              <a:defRPr/>
            </a:pPr>
            <a:endParaRPr lang="lv-LV"/>
          </a:p>
        </p:txBody>
      </p:sp>
      <p:sp>
        <p:nvSpPr>
          <p:cNvPr id="10" name="Slide Number Placeholder 8"/>
          <p:cNvSpPr>
            <a:spLocks noGrp="1"/>
          </p:cNvSpPr>
          <p:nvPr>
            <p:ph type="sldNum" sz="quarter" idx="17"/>
          </p:nvPr>
        </p:nvSpPr>
        <p:spPr/>
        <p:txBody>
          <a:bodyPr/>
          <a:lstStyle>
            <a:lvl1pPr>
              <a:defRPr/>
            </a:lvl1pPr>
          </a:lstStyle>
          <a:p>
            <a:pPr>
              <a:defRPr/>
            </a:pPr>
            <a:fld id="{90DDF007-2D6F-4932-87E4-BACA5295448A}" type="slidenum">
              <a:rPr lang="lv-LV"/>
              <a:pPr>
                <a:defRPr/>
              </a:pPr>
              <a:t>‹#›</a:t>
            </a:fld>
            <a:endParaRPr lang="lv-LV"/>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7" descr="Droplets-SD-Content-R1d.pn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14" name="Title 1"/>
          <p:cNvSpPr>
            <a:spLocks noGrp="1"/>
          </p:cNvSpPr>
          <p:nvPr>
            <p:ph type="title"/>
          </p:nvPr>
        </p:nvSpPr>
        <p:spPr>
          <a:xfrm>
            <a:off x="685332" y="618518"/>
            <a:ext cx="7773338" cy="1596177"/>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685330" y="2367093"/>
            <a:ext cx="3829520"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4629150" y="2367093"/>
            <a:ext cx="3829050"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Date Placeholder 4"/>
          <p:cNvSpPr>
            <a:spLocks noGrp="1"/>
          </p:cNvSpPr>
          <p:nvPr>
            <p:ph type="dt" sz="half" idx="15"/>
          </p:nvPr>
        </p:nvSpPr>
        <p:spPr/>
        <p:txBody>
          <a:bodyPr/>
          <a:lstStyle>
            <a:lvl1pPr>
              <a:defRPr/>
            </a:lvl1pPr>
          </a:lstStyle>
          <a:p>
            <a:pPr>
              <a:defRPr/>
            </a:pPr>
            <a:endParaRPr lang="lv-LV"/>
          </a:p>
        </p:txBody>
      </p:sp>
      <p:sp>
        <p:nvSpPr>
          <p:cNvPr id="7" name="Footer Placeholder 5"/>
          <p:cNvSpPr>
            <a:spLocks noGrp="1"/>
          </p:cNvSpPr>
          <p:nvPr>
            <p:ph type="ftr" sz="quarter" idx="16"/>
          </p:nvPr>
        </p:nvSpPr>
        <p:spPr/>
        <p:txBody>
          <a:bodyPr/>
          <a:lstStyle>
            <a:lvl1pPr>
              <a:defRPr/>
            </a:lvl1pPr>
          </a:lstStyle>
          <a:p>
            <a:pPr>
              <a:defRPr/>
            </a:pPr>
            <a:endParaRPr lang="lv-LV"/>
          </a:p>
        </p:txBody>
      </p:sp>
      <p:sp>
        <p:nvSpPr>
          <p:cNvPr id="8" name="Slide Number Placeholder 6"/>
          <p:cNvSpPr>
            <a:spLocks noGrp="1"/>
          </p:cNvSpPr>
          <p:nvPr>
            <p:ph type="sldNum" sz="quarter" idx="17"/>
          </p:nvPr>
        </p:nvSpPr>
        <p:spPr/>
        <p:txBody>
          <a:bodyPr/>
          <a:lstStyle>
            <a:lvl1pPr>
              <a:defRPr/>
            </a:lvl1pPr>
          </a:lstStyle>
          <a:p>
            <a:pPr>
              <a:defRPr/>
            </a:pPr>
            <a:fld id="{AF8D2E84-5BDF-4899-B713-B632216FF43A}" type="slidenum">
              <a:rPr lang="lv-LV"/>
              <a:pPr>
                <a:defRPr/>
              </a:pPr>
              <a:t>‹#›</a:t>
            </a:fld>
            <a:endParaRPr lang="lv-LV"/>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7" descr="Droplets-SD-Content-R1d.pn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3" name="Date Placeholder 1"/>
          <p:cNvSpPr>
            <a:spLocks noGrp="1"/>
          </p:cNvSpPr>
          <p:nvPr>
            <p:ph type="dt" sz="half" idx="10"/>
          </p:nvPr>
        </p:nvSpPr>
        <p:spPr/>
        <p:txBody>
          <a:bodyPr/>
          <a:lstStyle>
            <a:lvl1pPr>
              <a:defRPr/>
            </a:lvl1pPr>
          </a:lstStyle>
          <a:p>
            <a:pPr>
              <a:defRPr/>
            </a:pPr>
            <a:endParaRPr lang="lv-LV"/>
          </a:p>
        </p:txBody>
      </p:sp>
      <p:sp>
        <p:nvSpPr>
          <p:cNvPr id="4" name="Footer Placeholder 2"/>
          <p:cNvSpPr>
            <a:spLocks noGrp="1"/>
          </p:cNvSpPr>
          <p:nvPr>
            <p:ph type="ftr" sz="quarter" idx="11"/>
          </p:nvPr>
        </p:nvSpPr>
        <p:spPr/>
        <p:txBody>
          <a:bodyPr/>
          <a:lstStyle>
            <a:lvl1pPr>
              <a:defRPr/>
            </a:lvl1pPr>
          </a:lstStyle>
          <a:p>
            <a:pPr>
              <a:defRPr/>
            </a:pPr>
            <a:endParaRPr lang="lv-LV"/>
          </a:p>
        </p:txBody>
      </p:sp>
      <p:sp>
        <p:nvSpPr>
          <p:cNvPr id="5" name="Slide Number Placeholder 3"/>
          <p:cNvSpPr>
            <a:spLocks noGrp="1"/>
          </p:cNvSpPr>
          <p:nvPr>
            <p:ph type="sldNum" sz="quarter" idx="12"/>
          </p:nvPr>
        </p:nvSpPr>
        <p:spPr/>
        <p:txBody>
          <a:bodyPr/>
          <a:lstStyle>
            <a:lvl1pPr>
              <a:defRPr/>
            </a:lvl1pPr>
          </a:lstStyle>
          <a:p>
            <a:pPr>
              <a:defRPr/>
            </a:pPr>
            <a:fld id="{35263D1F-C4D3-4EEC-B817-760D05C26D39}" type="slidenum">
              <a:rPr lang="lv-LV"/>
              <a:pPr>
                <a:defRPr/>
              </a:pPr>
              <a:t>‹#›</a:t>
            </a:fld>
            <a:endParaRPr lang="lv-LV"/>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7" descr="Droplets-SD-Content-R1d.pn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a:xfrm>
            <a:off x="685331" y="609600"/>
            <a:ext cx="2951766" cy="2023252"/>
          </a:xfrm>
        </p:spPr>
        <p:txBody>
          <a:bodyPr anchor="b"/>
          <a:lstStyle>
            <a:lvl1pPr algn="ctr">
              <a:defRPr sz="3200"/>
            </a:lvl1pPr>
          </a:lstStyle>
          <a:p>
            <a:r>
              <a:rPr lang="en-US" smtClean="0"/>
              <a:t>Click to edit Master title style</a:t>
            </a:r>
            <a:endParaRPr lang="en-US" dirty="0"/>
          </a:p>
        </p:txBody>
      </p:sp>
      <p:sp>
        <p:nvSpPr>
          <p:cNvPr id="10" name="Content Placeholder 2"/>
          <p:cNvSpPr>
            <a:spLocks noGrp="1"/>
          </p:cNvSpPr>
          <p:nvPr>
            <p:ph sz="quarter" idx="13"/>
          </p:nvPr>
        </p:nvSpPr>
        <p:spPr>
          <a:xfrm>
            <a:off x="3808547" y="609601"/>
            <a:ext cx="4650122" cy="518159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331" y="2632852"/>
            <a:ext cx="2951767"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6" name="Date Placeholder 4"/>
          <p:cNvSpPr>
            <a:spLocks noGrp="1"/>
          </p:cNvSpPr>
          <p:nvPr>
            <p:ph type="dt" sz="half" idx="14"/>
          </p:nvPr>
        </p:nvSpPr>
        <p:spPr/>
        <p:txBody>
          <a:bodyPr/>
          <a:lstStyle>
            <a:lvl1pPr>
              <a:defRPr/>
            </a:lvl1pPr>
          </a:lstStyle>
          <a:p>
            <a:pPr>
              <a:defRPr/>
            </a:pPr>
            <a:endParaRPr lang="lv-LV"/>
          </a:p>
        </p:txBody>
      </p:sp>
      <p:sp>
        <p:nvSpPr>
          <p:cNvPr id="7" name="Footer Placeholder 5"/>
          <p:cNvSpPr>
            <a:spLocks noGrp="1"/>
          </p:cNvSpPr>
          <p:nvPr>
            <p:ph type="ftr" sz="quarter" idx="15"/>
          </p:nvPr>
        </p:nvSpPr>
        <p:spPr/>
        <p:txBody>
          <a:bodyPr/>
          <a:lstStyle>
            <a:lvl1pPr>
              <a:defRPr/>
            </a:lvl1pPr>
          </a:lstStyle>
          <a:p>
            <a:pPr>
              <a:defRPr/>
            </a:pPr>
            <a:endParaRPr lang="lv-LV"/>
          </a:p>
        </p:txBody>
      </p:sp>
      <p:sp>
        <p:nvSpPr>
          <p:cNvPr id="8" name="Slide Number Placeholder 6"/>
          <p:cNvSpPr>
            <a:spLocks noGrp="1"/>
          </p:cNvSpPr>
          <p:nvPr>
            <p:ph type="sldNum" sz="quarter" idx="16"/>
          </p:nvPr>
        </p:nvSpPr>
        <p:spPr/>
        <p:txBody>
          <a:bodyPr/>
          <a:lstStyle>
            <a:lvl1pPr>
              <a:defRPr/>
            </a:lvl1pPr>
          </a:lstStyle>
          <a:p>
            <a:pPr>
              <a:defRPr/>
            </a:pPr>
            <a:fld id="{8A7E24E2-1720-4F08-BE19-8D878913C5E4}" type="slidenum">
              <a:rPr lang="lv-LV"/>
              <a:pPr>
                <a:defRPr/>
              </a:pPr>
              <a:t>‹#›</a:t>
            </a:fld>
            <a:endParaRPr lang="lv-LV"/>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7" descr="Droplets-SD-Content-R1d.pn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a:xfrm>
            <a:off x="685332" y="609600"/>
            <a:ext cx="4129618" cy="2023254"/>
          </a:xfrm>
        </p:spPr>
        <p:txBody>
          <a:bodyPr anchor="b"/>
          <a:lstStyle>
            <a:lvl1pPr algn="ct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004270" y="609601"/>
            <a:ext cx="3005851"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685346" y="2632853"/>
            <a:ext cx="4129604"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6" name="Date Placeholder 4"/>
          <p:cNvSpPr>
            <a:spLocks noGrp="1"/>
          </p:cNvSpPr>
          <p:nvPr>
            <p:ph type="dt" sz="half" idx="10"/>
          </p:nvPr>
        </p:nvSpPr>
        <p:spPr/>
        <p:txBody>
          <a:bodyPr/>
          <a:lstStyle>
            <a:lvl1pPr>
              <a:defRPr/>
            </a:lvl1pPr>
          </a:lstStyle>
          <a:p>
            <a:pPr>
              <a:defRPr/>
            </a:pPr>
            <a:endParaRPr lang="lv-LV"/>
          </a:p>
        </p:txBody>
      </p:sp>
      <p:sp>
        <p:nvSpPr>
          <p:cNvPr id="7" name="Footer Placeholder 5"/>
          <p:cNvSpPr>
            <a:spLocks noGrp="1"/>
          </p:cNvSpPr>
          <p:nvPr>
            <p:ph type="ftr" sz="quarter" idx="11"/>
          </p:nvPr>
        </p:nvSpPr>
        <p:spPr/>
        <p:txBody>
          <a:bodyPr/>
          <a:lstStyle>
            <a:lvl1pPr>
              <a:defRPr/>
            </a:lvl1pPr>
          </a:lstStyle>
          <a:p>
            <a:pPr>
              <a:defRPr/>
            </a:pPr>
            <a:endParaRPr lang="lv-LV"/>
          </a:p>
        </p:txBody>
      </p:sp>
      <p:sp>
        <p:nvSpPr>
          <p:cNvPr id="8" name="Slide Number Placeholder 6"/>
          <p:cNvSpPr>
            <a:spLocks noGrp="1"/>
          </p:cNvSpPr>
          <p:nvPr>
            <p:ph type="sldNum" sz="quarter" idx="12"/>
          </p:nvPr>
        </p:nvSpPr>
        <p:spPr/>
        <p:txBody>
          <a:bodyPr/>
          <a:lstStyle>
            <a:lvl1pPr>
              <a:defRPr/>
            </a:lvl1pPr>
          </a:lstStyle>
          <a:p>
            <a:pPr>
              <a:defRPr/>
            </a:pPr>
            <a:fld id="{C1A2A708-A44E-4BB6-8DE1-0AA259860B57}" type="slidenum">
              <a:rPr lang="lv-LV"/>
              <a:pPr>
                <a:defRPr/>
              </a:pPr>
              <a:t>‹#›</a:t>
            </a:fld>
            <a:endParaRPr lang="lv-LV"/>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5" name="Picture 7" descr="Droplets-SD-Content-R1d.pn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a:xfrm>
            <a:off x="685346" y="4289374"/>
            <a:ext cx="7773324" cy="81161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88558" y="698261"/>
            <a:ext cx="7366899"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685331" y="5108728"/>
            <a:ext cx="7773339"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6" name="Date Placeholder 4"/>
          <p:cNvSpPr>
            <a:spLocks noGrp="1"/>
          </p:cNvSpPr>
          <p:nvPr>
            <p:ph type="dt" sz="half" idx="10"/>
          </p:nvPr>
        </p:nvSpPr>
        <p:spPr/>
        <p:txBody>
          <a:bodyPr/>
          <a:lstStyle>
            <a:lvl1pPr>
              <a:defRPr/>
            </a:lvl1pPr>
          </a:lstStyle>
          <a:p>
            <a:pPr>
              <a:defRPr/>
            </a:pPr>
            <a:endParaRPr lang="lv-LV"/>
          </a:p>
        </p:txBody>
      </p:sp>
      <p:sp>
        <p:nvSpPr>
          <p:cNvPr id="7" name="Footer Placeholder 5"/>
          <p:cNvSpPr>
            <a:spLocks noGrp="1"/>
          </p:cNvSpPr>
          <p:nvPr>
            <p:ph type="ftr" sz="quarter" idx="11"/>
          </p:nvPr>
        </p:nvSpPr>
        <p:spPr/>
        <p:txBody>
          <a:bodyPr/>
          <a:lstStyle>
            <a:lvl1pPr>
              <a:defRPr/>
            </a:lvl1pPr>
          </a:lstStyle>
          <a:p>
            <a:pPr>
              <a:defRPr/>
            </a:pPr>
            <a:endParaRPr lang="lv-LV"/>
          </a:p>
        </p:txBody>
      </p:sp>
      <p:sp>
        <p:nvSpPr>
          <p:cNvPr id="8" name="Slide Number Placeholder 6"/>
          <p:cNvSpPr>
            <a:spLocks noGrp="1"/>
          </p:cNvSpPr>
          <p:nvPr>
            <p:ph type="sldNum" sz="quarter" idx="12"/>
          </p:nvPr>
        </p:nvSpPr>
        <p:spPr/>
        <p:txBody>
          <a:bodyPr/>
          <a:lstStyle>
            <a:lvl1pPr>
              <a:defRPr/>
            </a:lvl1pPr>
          </a:lstStyle>
          <a:p>
            <a:pPr>
              <a:defRPr/>
            </a:pPr>
            <a:fld id="{8CA3A6A2-AE33-4A54-98E9-88559B415DA8}" type="slidenum">
              <a:rPr lang="lv-LV"/>
              <a:pPr>
                <a:defRPr/>
              </a:pPr>
              <a:t>‹#›</a:t>
            </a:fld>
            <a:endParaRPr lang="lv-LV"/>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5" name="Picture 7" descr="Droplets-SD-Content-R1d.pn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a:xfrm>
            <a:off x="685331" y="609600"/>
            <a:ext cx="7773339" cy="3427245"/>
          </a:xfrm>
        </p:spPr>
        <p:txBody>
          <a:bodyPr/>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331" y="4204821"/>
            <a:ext cx="7773339"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6" name="Date Placeholder 4"/>
          <p:cNvSpPr>
            <a:spLocks noGrp="1"/>
          </p:cNvSpPr>
          <p:nvPr>
            <p:ph type="dt" sz="half" idx="10"/>
          </p:nvPr>
        </p:nvSpPr>
        <p:spPr/>
        <p:txBody>
          <a:bodyPr/>
          <a:lstStyle>
            <a:lvl1pPr>
              <a:defRPr/>
            </a:lvl1pPr>
          </a:lstStyle>
          <a:p>
            <a:pPr>
              <a:defRPr/>
            </a:pPr>
            <a:endParaRPr lang="lv-LV"/>
          </a:p>
        </p:txBody>
      </p:sp>
      <p:sp>
        <p:nvSpPr>
          <p:cNvPr id="7" name="Footer Placeholder 5"/>
          <p:cNvSpPr>
            <a:spLocks noGrp="1"/>
          </p:cNvSpPr>
          <p:nvPr>
            <p:ph type="ftr" sz="quarter" idx="11"/>
          </p:nvPr>
        </p:nvSpPr>
        <p:spPr/>
        <p:txBody>
          <a:bodyPr/>
          <a:lstStyle>
            <a:lvl1pPr>
              <a:defRPr/>
            </a:lvl1pPr>
          </a:lstStyle>
          <a:p>
            <a:pPr>
              <a:defRPr/>
            </a:pPr>
            <a:endParaRPr lang="lv-LV"/>
          </a:p>
        </p:txBody>
      </p:sp>
      <p:sp>
        <p:nvSpPr>
          <p:cNvPr id="8" name="Slide Number Placeholder 6"/>
          <p:cNvSpPr>
            <a:spLocks noGrp="1"/>
          </p:cNvSpPr>
          <p:nvPr>
            <p:ph type="sldNum" sz="quarter" idx="12"/>
          </p:nvPr>
        </p:nvSpPr>
        <p:spPr/>
        <p:txBody>
          <a:bodyPr/>
          <a:lstStyle>
            <a:lvl1pPr>
              <a:defRPr/>
            </a:lvl1pPr>
          </a:lstStyle>
          <a:p>
            <a:pPr>
              <a:defRPr/>
            </a:pPr>
            <a:fld id="{471A0BFD-EBB3-4476-A80F-2DF9AE7E7964}" type="slidenum">
              <a:rPr lang="lv-LV"/>
              <a:pPr>
                <a:defRPr/>
              </a:pPr>
              <a:t>‹#›</a:t>
            </a:fld>
            <a:endParaRPr lang="lv-LV"/>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5" name="Picture 7" descr="Droplets-SD-Content-R1d.pn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6" name="TextBox 5"/>
          <p:cNvSpPr txBox="1"/>
          <p:nvPr/>
        </p:nvSpPr>
        <p:spPr>
          <a:xfrm>
            <a:off x="738188" y="887413"/>
            <a:ext cx="546100" cy="585787"/>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defRPr/>
            </a:pPr>
            <a:r>
              <a:rPr lang="en-US" sz="8000" dirty="0">
                <a:solidFill>
                  <a:prstClr val="black"/>
                </a:solidFill>
                <a:effectLst/>
                <a:latin typeface="Arial" pitchFamily="34" charset="0"/>
                <a:cs typeface="Arial" pitchFamily="34" charset="0"/>
              </a:rPr>
              <a:t>“</a:t>
            </a:r>
          </a:p>
        </p:txBody>
      </p:sp>
      <p:sp>
        <p:nvSpPr>
          <p:cNvPr id="7" name="TextBox 6"/>
          <p:cNvSpPr txBox="1"/>
          <p:nvPr/>
        </p:nvSpPr>
        <p:spPr>
          <a:xfrm>
            <a:off x="7850188" y="3119438"/>
            <a:ext cx="554037" cy="585787"/>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a:defRPr/>
            </a:pPr>
            <a:r>
              <a:rPr lang="en-US" sz="8000" dirty="0">
                <a:solidFill>
                  <a:prstClr val="black"/>
                </a:solidFill>
                <a:effectLst/>
                <a:latin typeface="Arial" pitchFamily="34" charset="0"/>
                <a:cs typeface="Arial" pitchFamily="34" charset="0"/>
              </a:rPr>
              <a:t>”</a:t>
            </a:r>
          </a:p>
        </p:txBody>
      </p:sp>
      <p:sp>
        <p:nvSpPr>
          <p:cNvPr id="2" name="Title 1"/>
          <p:cNvSpPr>
            <a:spLocks noGrp="1"/>
          </p:cNvSpPr>
          <p:nvPr>
            <p:ph type="title"/>
          </p:nvPr>
        </p:nvSpPr>
        <p:spPr>
          <a:xfrm>
            <a:off x="1084659" y="872588"/>
            <a:ext cx="6977064" cy="2729915"/>
          </a:xfrm>
        </p:spPr>
        <p:txBody>
          <a:bodyP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290484" y="3610032"/>
            <a:ext cx="6564224" cy="594788"/>
          </a:xfrm>
        </p:spPr>
        <p:txBody>
          <a:bodyPr anchor="t"/>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685331" y="4372797"/>
            <a:ext cx="7773339" cy="1421053"/>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8" name="Date Placeholder 4"/>
          <p:cNvSpPr>
            <a:spLocks noGrp="1"/>
          </p:cNvSpPr>
          <p:nvPr>
            <p:ph type="dt" sz="half" idx="14"/>
          </p:nvPr>
        </p:nvSpPr>
        <p:spPr/>
        <p:txBody>
          <a:bodyPr/>
          <a:lstStyle>
            <a:lvl1pPr>
              <a:defRPr/>
            </a:lvl1pPr>
          </a:lstStyle>
          <a:p>
            <a:pPr>
              <a:defRPr/>
            </a:pPr>
            <a:endParaRPr lang="lv-LV"/>
          </a:p>
        </p:txBody>
      </p:sp>
      <p:sp>
        <p:nvSpPr>
          <p:cNvPr id="9" name="Footer Placeholder 5"/>
          <p:cNvSpPr>
            <a:spLocks noGrp="1"/>
          </p:cNvSpPr>
          <p:nvPr>
            <p:ph type="ftr" sz="quarter" idx="15"/>
          </p:nvPr>
        </p:nvSpPr>
        <p:spPr/>
        <p:txBody>
          <a:bodyPr/>
          <a:lstStyle>
            <a:lvl1pPr>
              <a:defRPr/>
            </a:lvl1pPr>
          </a:lstStyle>
          <a:p>
            <a:pPr>
              <a:defRPr/>
            </a:pPr>
            <a:endParaRPr lang="lv-LV"/>
          </a:p>
        </p:txBody>
      </p:sp>
      <p:sp>
        <p:nvSpPr>
          <p:cNvPr id="10" name="Slide Number Placeholder 6"/>
          <p:cNvSpPr>
            <a:spLocks noGrp="1"/>
          </p:cNvSpPr>
          <p:nvPr>
            <p:ph type="sldNum" sz="quarter" idx="16"/>
          </p:nvPr>
        </p:nvSpPr>
        <p:spPr/>
        <p:txBody>
          <a:bodyPr/>
          <a:lstStyle>
            <a:lvl1pPr>
              <a:defRPr/>
            </a:lvl1pPr>
          </a:lstStyle>
          <a:p>
            <a:pPr>
              <a:defRPr/>
            </a:pPr>
            <a:fld id="{1EEEDCC2-73E6-4BC9-B3A6-AEF3CD712BCB}" type="slidenum">
              <a:rPr lang="lv-LV"/>
              <a:pPr>
                <a:defRPr/>
              </a:pPr>
              <a:t>‹#›</a:t>
            </a:fld>
            <a:endParaRPr lang="lv-LV"/>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5" name="Picture 7" descr="Droplets-SD-Content-R1d.pn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a:xfrm>
            <a:off x="685331" y="2138722"/>
            <a:ext cx="7773339" cy="2511835"/>
          </a:xfrm>
        </p:spPr>
        <p:txBody>
          <a:bodyPr anchor="b"/>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331" y="4662335"/>
            <a:ext cx="777333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6" name="Date Placeholder 4"/>
          <p:cNvSpPr>
            <a:spLocks noGrp="1"/>
          </p:cNvSpPr>
          <p:nvPr>
            <p:ph type="dt" sz="half" idx="10"/>
          </p:nvPr>
        </p:nvSpPr>
        <p:spPr/>
        <p:txBody>
          <a:bodyPr/>
          <a:lstStyle>
            <a:lvl1pPr>
              <a:defRPr/>
            </a:lvl1pPr>
          </a:lstStyle>
          <a:p>
            <a:pPr>
              <a:defRPr/>
            </a:pPr>
            <a:endParaRPr lang="lv-LV"/>
          </a:p>
        </p:txBody>
      </p:sp>
      <p:sp>
        <p:nvSpPr>
          <p:cNvPr id="7" name="Footer Placeholder 5"/>
          <p:cNvSpPr>
            <a:spLocks noGrp="1"/>
          </p:cNvSpPr>
          <p:nvPr>
            <p:ph type="ftr" sz="quarter" idx="11"/>
          </p:nvPr>
        </p:nvSpPr>
        <p:spPr/>
        <p:txBody>
          <a:bodyPr/>
          <a:lstStyle>
            <a:lvl1pPr>
              <a:defRPr/>
            </a:lvl1pPr>
          </a:lstStyle>
          <a:p>
            <a:pPr>
              <a:defRPr/>
            </a:pPr>
            <a:endParaRPr lang="lv-LV"/>
          </a:p>
        </p:txBody>
      </p:sp>
      <p:sp>
        <p:nvSpPr>
          <p:cNvPr id="8" name="Slide Number Placeholder 6"/>
          <p:cNvSpPr>
            <a:spLocks noGrp="1"/>
          </p:cNvSpPr>
          <p:nvPr>
            <p:ph type="sldNum" sz="quarter" idx="12"/>
          </p:nvPr>
        </p:nvSpPr>
        <p:spPr/>
        <p:txBody>
          <a:bodyPr/>
          <a:lstStyle>
            <a:lvl1pPr>
              <a:defRPr/>
            </a:lvl1pPr>
          </a:lstStyle>
          <a:p>
            <a:pPr>
              <a:defRPr/>
            </a:pPr>
            <a:fld id="{820913DA-D41B-4E69-AAD9-725CA2BFBACE}" type="slidenum">
              <a:rPr lang="lv-LV"/>
              <a:pPr>
                <a:defRPr/>
              </a:pPr>
              <a:t>‹#›</a:t>
            </a:fld>
            <a:endParaRPr lang="lv-LV"/>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7" descr="Droplets-SD-Content-R1d.pn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15" name="Title 1"/>
          <p:cNvSpPr>
            <a:spLocks noGrp="1"/>
          </p:cNvSpPr>
          <p:nvPr>
            <p:ph type="title"/>
          </p:nvPr>
        </p:nvSpPr>
        <p:spPr>
          <a:xfrm>
            <a:off x="685331" y="609600"/>
            <a:ext cx="7773339" cy="1605094"/>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85331" y="2367093"/>
            <a:ext cx="2474232"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685331" y="2943356"/>
            <a:ext cx="2474232" cy="2847845"/>
          </a:xfrm>
        </p:spPr>
        <p:txBody>
          <a:bodyPr anchor="t"/>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3339292" y="2367093"/>
            <a:ext cx="2468641"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3331012" y="2943356"/>
            <a:ext cx="2477513" cy="2847845"/>
          </a:xfrm>
        </p:spPr>
        <p:txBody>
          <a:bodyPr anchor="t"/>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5979974" y="2367093"/>
            <a:ext cx="2478696"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5979974" y="2943356"/>
            <a:ext cx="2478696" cy="2847845"/>
          </a:xfrm>
        </p:spPr>
        <p:txBody>
          <a:bodyPr anchor="t"/>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Date Placeholder 2"/>
          <p:cNvSpPr>
            <a:spLocks noGrp="1"/>
          </p:cNvSpPr>
          <p:nvPr>
            <p:ph type="dt" sz="half" idx="18"/>
          </p:nvPr>
        </p:nvSpPr>
        <p:spPr/>
        <p:txBody>
          <a:bodyPr/>
          <a:lstStyle>
            <a:lvl1pPr>
              <a:defRPr/>
            </a:lvl1pPr>
          </a:lstStyle>
          <a:p>
            <a:pPr>
              <a:defRPr/>
            </a:pPr>
            <a:endParaRPr lang="lv-LV"/>
          </a:p>
        </p:txBody>
      </p:sp>
      <p:sp>
        <p:nvSpPr>
          <p:cNvPr id="16" name="Footer Placeholder 3"/>
          <p:cNvSpPr>
            <a:spLocks noGrp="1"/>
          </p:cNvSpPr>
          <p:nvPr>
            <p:ph type="ftr" sz="quarter" idx="19"/>
          </p:nvPr>
        </p:nvSpPr>
        <p:spPr/>
        <p:txBody>
          <a:bodyPr/>
          <a:lstStyle>
            <a:lvl1pPr>
              <a:defRPr/>
            </a:lvl1pPr>
          </a:lstStyle>
          <a:p>
            <a:pPr>
              <a:defRPr/>
            </a:pPr>
            <a:endParaRPr lang="lv-LV"/>
          </a:p>
        </p:txBody>
      </p:sp>
      <p:sp>
        <p:nvSpPr>
          <p:cNvPr id="17" name="Slide Number Placeholder 4"/>
          <p:cNvSpPr>
            <a:spLocks noGrp="1"/>
          </p:cNvSpPr>
          <p:nvPr>
            <p:ph type="sldNum" sz="quarter" idx="20"/>
          </p:nvPr>
        </p:nvSpPr>
        <p:spPr/>
        <p:txBody>
          <a:bodyPr/>
          <a:lstStyle>
            <a:lvl1pPr>
              <a:defRPr/>
            </a:lvl1pPr>
          </a:lstStyle>
          <a:p>
            <a:pPr>
              <a:defRPr/>
            </a:pPr>
            <a:fld id="{B06AFF38-FA98-4937-8567-3528DD0EDFFB}" type="slidenum">
              <a:rPr lang="lv-LV"/>
              <a:pPr>
                <a:defRPr/>
              </a:pPr>
              <a:t>‹#›</a:t>
            </a:fld>
            <a:endParaRPr lang="lv-LV"/>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2" name="Picture 7" descr="Droplets-SD-Content-R1d.pn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30" name="Title 1"/>
          <p:cNvSpPr>
            <a:spLocks noGrp="1"/>
          </p:cNvSpPr>
          <p:nvPr>
            <p:ph type="title"/>
          </p:nvPr>
        </p:nvSpPr>
        <p:spPr>
          <a:xfrm>
            <a:off x="685331" y="610772"/>
            <a:ext cx="7773339" cy="1603922"/>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5331" y="4204820"/>
            <a:ext cx="2472307"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685331" y="2367093"/>
            <a:ext cx="2472307"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smtClean="0"/>
              <a:t>Click icon to add picture</a:t>
            </a:r>
            <a:endParaRPr lang="en-US" noProof="0" dirty="0"/>
          </a:p>
        </p:txBody>
      </p:sp>
      <p:sp>
        <p:nvSpPr>
          <p:cNvPr id="21" name="Text Placeholder 3"/>
          <p:cNvSpPr>
            <a:spLocks noGrp="1"/>
          </p:cNvSpPr>
          <p:nvPr>
            <p:ph type="body" sz="half" idx="18"/>
          </p:nvPr>
        </p:nvSpPr>
        <p:spPr>
          <a:xfrm>
            <a:off x="685331" y="4781082"/>
            <a:ext cx="2472307" cy="1010118"/>
          </a:xfrm>
        </p:spPr>
        <p:txBody>
          <a:bodyPr anchor="t"/>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3332069" y="4204820"/>
            <a:ext cx="2476371"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3331011" y="2367093"/>
            <a:ext cx="2477514"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smtClean="0"/>
              <a:t>Click icon to add picture</a:t>
            </a:r>
            <a:endParaRPr lang="en-US" noProof="0" dirty="0"/>
          </a:p>
        </p:txBody>
      </p:sp>
      <p:sp>
        <p:nvSpPr>
          <p:cNvPr id="24" name="Text Placeholder 3"/>
          <p:cNvSpPr>
            <a:spLocks noGrp="1"/>
          </p:cNvSpPr>
          <p:nvPr>
            <p:ph type="body" sz="half" idx="19"/>
          </p:nvPr>
        </p:nvSpPr>
        <p:spPr>
          <a:xfrm>
            <a:off x="3331011" y="4781081"/>
            <a:ext cx="2477514" cy="1010119"/>
          </a:xfrm>
        </p:spPr>
        <p:txBody>
          <a:bodyPr anchor="t"/>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5979974" y="4204820"/>
            <a:ext cx="2475511"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5979974" y="2367093"/>
            <a:ext cx="2478696"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smtClean="0"/>
              <a:t>Click icon to add picture</a:t>
            </a:r>
            <a:endParaRPr lang="en-US" noProof="0" dirty="0"/>
          </a:p>
        </p:txBody>
      </p:sp>
      <p:sp>
        <p:nvSpPr>
          <p:cNvPr id="27" name="Text Placeholder 3"/>
          <p:cNvSpPr>
            <a:spLocks noGrp="1"/>
          </p:cNvSpPr>
          <p:nvPr>
            <p:ph type="body" sz="half" idx="20"/>
          </p:nvPr>
        </p:nvSpPr>
        <p:spPr>
          <a:xfrm>
            <a:off x="5979880" y="4781079"/>
            <a:ext cx="2478790" cy="1010121"/>
          </a:xfrm>
        </p:spPr>
        <p:txBody>
          <a:bodyPr anchor="t"/>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3" name="Date Placeholder 2"/>
          <p:cNvSpPr>
            <a:spLocks noGrp="1"/>
          </p:cNvSpPr>
          <p:nvPr>
            <p:ph type="dt" sz="half" idx="23"/>
          </p:nvPr>
        </p:nvSpPr>
        <p:spPr/>
        <p:txBody>
          <a:bodyPr/>
          <a:lstStyle>
            <a:lvl1pPr>
              <a:defRPr/>
            </a:lvl1pPr>
          </a:lstStyle>
          <a:p>
            <a:pPr>
              <a:defRPr/>
            </a:pPr>
            <a:endParaRPr lang="lv-LV"/>
          </a:p>
        </p:txBody>
      </p:sp>
      <p:sp>
        <p:nvSpPr>
          <p:cNvPr id="14" name="Footer Placeholder 3"/>
          <p:cNvSpPr>
            <a:spLocks noGrp="1"/>
          </p:cNvSpPr>
          <p:nvPr>
            <p:ph type="ftr" sz="quarter" idx="24"/>
          </p:nvPr>
        </p:nvSpPr>
        <p:spPr/>
        <p:txBody>
          <a:bodyPr/>
          <a:lstStyle>
            <a:lvl1pPr>
              <a:defRPr/>
            </a:lvl1pPr>
          </a:lstStyle>
          <a:p>
            <a:pPr>
              <a:defRPr/>
            </a:pPr>
            <a:endParaRPr lang="lv-LV"/>
          </a:p>
        </p:txBody>
      </p:sp>
      <p:sp>
        <p:nvSpPr>
          <p:cNvPr id="15" name="Slide Number Placeholder 4"/>
          <p:cNvSpPr>
            <a:spLocks noGrp="1"/>
          </p:cNvSpPr>
          <p:nvPr>
            <p:ph type="sldNum" sz="quarter" idx="25"/>
          </p:nvPr>
        </p:nvSpPr>
        <p:spPr/>
        <p:txBody>
          <a:bodyPr/>
          <a:lstStyle>
            <a:lvl1pPr>
              <a:defRPr/>
            </a:lvl1pPr>
          </a:lstStyle>
          <a:p>
            <a:pPr>
              <a:defRPr/>
            </a:pPr>
            <a:fld id="{C5F19CB6-0C8B-4FBD-AC60-3FDBC8A818CE}" type="slidenum">
              <a:rPr lang="lv-LV"/>
              <a:pPr>
                <a:defRPr/>
              </a:pPr>
              <a:t>‹#›</a:t>
            </a:fld>
            <a:endParaRPr lang="lv-LV"/>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4" name="Picture 7" descr="Droplets-SD-Content-R1d.pn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685331" y="2367094"/>
            <a:ext cx="7773339" cy="342410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4"/>
          </p:nvPr>
        </p:nvSpPr>
        <p:spPr/>
        <p:txBody>
          <a:bodyPr/>
          <a:lstStyle>
            <a:lvl1pPr>
              <a:defRPr/>
            </a:lvl1pPr>
          </a:lstStyle>
          <a:p>
            <a:pPr>
              <a:defRPr/>
            </a:pPr>
            <a:endParaRPr lang="lv-LV"/>
          </a:p>
        </p:txBody>
      </p:sp>
      <p:sp>
        <p:nvSpPr>
          <p:cNvPr id="6" name="Footer Placeholder 4"/>
          <p:cNvSpPr>
            <a:spLocks noGrp="1"/>
          </p:cNvSpPr>
          <p:nvPr>
            <p:ph type="ftr" sz="quarter" idx="15"/>
          </p:nvPr>
        </p:nvSpPr>
        <p:spPr/>
        <p:txBody>
          <a:bodyPr/>
          <a:lstStyle>
            <a:lvl1pPr>
              <a:defRPr/>
            </a:lvl1pPr>
          </a:lstStyle>
          <a:p>
            <a:pPr>
              <a:defRPr/>
            </a:pPr>
            <a:endParaRPr lang="lv-LV"/>
          </a:p>
        </p:txBody>
      </p:sp>
      <p:sp>
        <p:nvSpPr>
          <p:cNvPr id="7" name="Slide Number Placeholder 5"/>
          <p:cNvSpPr>
            <a:spLocks noGrp="1"/>
          </p:cNvSpPr>
          <p:nvPr>
            <p:ph type="sldNum" sz="quarter" idx="16"/>
          </p:nvPr>
        </p:nvSpPr>
        <p:spPr/>
        <p:txBody>
          <a:bodyPr/>
          <a:lstStyle>
            <a:lvl1pPr>
              <a:defRPr/>
            </a:lvl1pPr>
          </a:lstStyle>
          <a:p>
            <a:pPr>
              <a:defRPr/>
            </a:pPr>
            <a:fld id="{AA93D6E7-254D-4A56-B113-8801F6FB67C2}" type="slidenum">
              <a:rPr lang="lv-LV"/>
              <a:pPr>
                <a:defRPr/>
              </a:pPr>
              <a:t>‹#›</a:t>
            </a:fld>
            <a:endParaRPr lang="lv-LV"/>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7" descr="Droplets-SD-Content-R1d.pn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14" name="Title 1"/>
          <p:cNvSpPr>
            <a:spLocks noGrp="1"/>
          </p:cNvSpPr>
          <p:nvPr>
            <p:ph type="title"/>
          </p:nvPr>
        </p:nvSpPr>
        <p:spPr>
          <a:xfrm>
            <a:off x="685332" y="618518"/>
            <a:ext cx="7773338" cy="159617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59746" y="2371018"/>
            <a:ext cx="3655106"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Content Placeholder 3"/>
          <p:cNvSpPr>
            <a:spLocks noGrp="1"/>
          </p:cNvSpPr>
          <p:nvPr>
            <p:ph sz="quarter" idx="13"/>
          </p:nvPr>
        </p:nvSpPr>
        <p:spPr>
          <a:xfrm>
            <a:off x="685331" y="3051013"/>
            <a:ext cx="3829520" cy="2740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97317" y="2371018"/>
            <a:ext cx="3661353"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3" name="Content Placeholder 5"/>
          <p:cNvSpPr>
            <a:spLocks noGrp="1"/>
          </p:cNvSpPr>
          <p:nvPr>
            <p:ph sz="quarter" idx="14"/>
          </p:nvPr>
        </p:nvSpPr>
        <p:spPr>
          <a:xfrm>
            <a:off x="4629150" y="3051013"/>
            <a:ext cx="3829051" cy="2740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6"/>
          <p:cNvSpPr>
            <a:spLocks noGrp="1"/>
          </p:cNvSpPr>
          <p:nvPr>
            <p:ph type="dt" sz="half" idx="15"/>
          </p:nvPr>
        </p:nvSpPr>
        <p:spPr/>
        <p:txBody>
          <a:bodyPr/>
          <a:lstStyle>
            <a:lvl1pPr>
              <a:defRPr/>
            </a:lvl1pPr>
          </a:lstStyle>
          <a:p>
            <a:pPr>
              <a:defRPr/>
            </a:pPr>
            <a:endParaRPr lang="lv-LV"/>
          </a:p>
        </p:txBody>
      </p:sp>
      <p:sp>
        <p:nvSpPr>
          <p:cNvPr id="9" name="Footer Placeholder 7"/>
          <p:cNvSpPr>
            <a:spLocks noGrp="1"/>
          </p:cNvSpPr>
          <p:nvPr>
            <p:ph type="ftr" sz="quarter" idx="16"/>
          </p:nvPr>
        </p:nvSpPr>
        <p:spPr/>
        <p:txBody>
          <a:bodyPr/>
          <a:lstStyle>
            <a:lvl1pPr>
              <a:defRPr/>
            </a:lvl1pPr>
          </a:lstStyle>
          <a:p>
            <a:pPr>
              <a:defRPr/>
            </a:pPr>
            <a:endParaRPr lang="lv-LV"/>
          </a:p>
        </p:txBody>
      </p:sp>
      <p:sp>
        <p:nvSpPr>
          <p:cNvPr id="10" name="Slide Number Placeholder 8"/>
          <p:cNvSpPr>
            <a:spLocks noGrp="1"/>
          </p:cNvSpPr>
          <p:nvPr>
            <p:ph type="sldNum" sz="quarter" idx="17"/>
          </p:nvPr>
        </p:nvSpPr>
        <p:spPr/>
        <p:txBody>
          <a:bodyPr/>
          <a:lstStyle>
            <a:lvl1pPr>
              <a:defRPr/>
            </a:lvl1pPr>
          </a:lstStyle>
          <a:p>
            <a:pPr>
              <a:defRPr/>
            </a:pPr>
            <a:fld id="{0D574101-EDDF-4422-A978-4A2024AC64A3}" type="slidenum">
              <a:rPr lang="lv-LV"/>
              <a:pPr>
                <a:defRPr/>
              </a:pPr>
              <a:t>‹#›</a:t>
            </a:fld>
            <a:endParaRPr lang="lv-LV"/>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4" name="Picture 7" descr="Droplets-SD-Content-R1d.pn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 name="Vertical Title 1"/>
          <p:cNvSpPr>
            <a:spLocks noGrp="1"/>
          </p:cNvSpPr>
          <p:nvPr>
            <p:ph type="title" orient="vert"/>
          </p:nvPr>
        </p:nvSpPr>
        <p:spPr>
          <a:xfrm>
            <a:off x="6543675" y="609602"/>
            <a:ext cx="1914995" cy="5181599"/>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685331" y="609602"/>
            <a:ext cx="5744043" cy="518159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4"/>
          </p:nvPr>
        </p:nvSpPr>
        <p:spPr/>
        <p:txBody>
          <a:bodyPr/>
          <a:lstStyle>
            <a:lvl1pPr>
              <a:defRPr/>
            </a:lvl1pPr>
          </a:lstStyle>
          <a:p>
            <a:pPr>
              <a:defRPr/>
            </a:pPr>
            <a:endParaRPr lang="lv-LV"/>
          </a:p>
        </p:txBody>
      </p:sp>
      <p:sp>
        <p:nvSpPr>
          <p:cNvPr id="6" name="Footer Placeholder 4"/>
          <p:cNvSpPr>
            <a:spLocks noGrp="1"/>
          </p:cNvSpPr>
          <p:nvPr>
            <p:ph type="ftr" sz="quarter" idx="15"/>
          </p:nvPr>
        </p:nvSpPr>
        <p:spPr/>
        <p:txBody>
          <a:bodyPr/>
          <a:lstStyle>
            <a:lvl1pPr>
              <a:defRPr/>
            </a:lvl1pPr>
          </a:lstStyle>
          <a:p>
            <a:pPr>
              <a:defRPr/>
            </a:pPr>
            <a:endParaRPr lang="lv-LV"/>
          </a:p>
        </p:txBody>
      </p:sp>
      <p:sp>
        <p:nvSpPr>
          <p:cNvPr id="7" name="Slide Number Placeholder 5"/>
          <p:cNvSpPr>
            <a:spLocks noGrp="1"/>
          </p:cNvSpPr>
          <p:nvPr>
            <p:ph type="sldNum" sz="quarter" idx="16"/>
          </p:nvPr>
        </p:nvSpPr>
        <p:spPr/>
        <p:txBody>
          <a:bodyPr/>
          <a:lstStyle>
            <a:lvl1pPr>
              <a:defRPr/>
            </a:lvl1pPr>
          </a:lstStyle>
          <a:p>
            <a:pPr>
              <a:defRPr/>
            </a:pPr>
            <a:fld id="{82BBA5CF-5E64-4D7F-AE8C-3012B928F6E8}" type="slidenum">
              <a:rPr lang="lv-LV"/>
              <a:pPr>
                <a:defRPr/>
              </a:pPr>
              <a:t>‹#›</a:t>
            </a:fld>
            <a:endParaRPr lang="lv-LV"/>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7" descr="Droplets-SD-Content-R1d.pn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4" name="Date Placeholder 2"/>
          <p:cNvSpPr>
            <a:spLocks noGrp="1"/>
          </p:cNvSpPr>
          <p:nvPr>
            <p:ph type="dt" sz="half" idx="10"/>
          </p:nvPr>
        </p:nvSpPr>
        <p:spPr/>
        <p:txBody>
          <a:bodyPr/>
          <a:lstStyle>
            <a:lvl1pPr>
              <a:defRPr/>
            </a:lvl1pPr>
          </a:lstStyle>
          <a:p>
            <a:pPr>
              <a:defRPr/>
            </a:pPr>
            <a:endParaRPr lang="lv-LV"/>
          </a:p>
        </p:txBody>
      </p:sp>
      <p:sp>
        <p:nvSpPr>
          <p:cNvPr id="5" name="Footer Placeholder 3"/>
          <p:cNvSpPr>
            <a:spLocks noGrp="1"/>
          </p:cNvSpPr>
          <p:nvPr>
            <p:ph type="ftr" sz="quarter" idx="11"/>
          </p:nvPr>
        </p:nvSpPr>
        <p:spPr/>
        <p:txBody>
          <a:bodyPr/>
          <a:lstStyle>
            <a:lvl1pPr>
              <a:defRPr/>
            </a:lvl1pPr>
          </a:lstStyle>
          <a:p>
            <a:pPr>
              <a:defRPr/>
            </a:pPr>
            <a:endParaRPr lang="lv-LV"/>
          </a:p>
        </p:txBody>
      </p:sp>
      <p:sp>
        <p:nvSpPr>
          <p:cNvPr id="6" name="Slide Number Placeholder 4"/>
          <p:cNvSpPr>
            <a:spLocks noGrp="1"/>
          </p:cNvSpPr>
          <p:nvPr>
            <p:ph type="sldNum" sz="quarter" idx="12"/>
          </p:nvPr>
        </p:nvSpPr>
        <p:spPr/>
        <p:txBody>
          <a:bodyPr/>
          <a:lstStyle>
            <a:lvl1pPr>
              <a:defRPr/>
            </a:lvl1pPr>
          </a:lstStyle>
          <a:p>
            <a:pPr>
              <a:defRPr/>
            </a:pPr>
            <a:fld id="{F05B5ECB-0E53-4B66-9B75-297EAC323BCF}" type="slidenum">
              <a:rPr lang="lv-LV"/>
              <a:pPr>
                <a:defRPr/>
              </a:pPr>
              <a:t>‹#›</a:t>
            </a:fld>
            <a:endParaRPr lang="lv-LV"/>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7" descr="Droplets-SD-Content-R1d.pn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3" name="Date Placeholder 1"/>
          <p:cNvSpPr>
            <a:spLocks noGrp="1"/>
          </p:cNvSpPr>
          <p:nvPr>
            <p:ph type="dt" sz="half" idx="10"/>
          </p:nvPr>
        </p:nvSpPr>
        <p:spPr/>
        <p:txBody>
          <a:bodyPr/>
          <a:lstStyle>
            <a:lvl1pPr>
              <a:defRPr/>
            </a:lvl1pPr>
          </a:lstStyle>
          <a:p>
            <a:pPr>
              <a:defRPr/>
            </a:pPr>
            <a:endParaRPr lang="lv-LV"/>
          </a:p>
        </p:txBody>
      </p:sp>
      <p:sp>
        <p:nvSpPr>
          <p:cNvPr id="4" name="Footer Placeholder 2"/>
          <p:cNvSpPr>
            <a:spLocks noGrp="1"/>
          </p:cNvSpPr>
          <p:nvPr>
            <p:ph type="ftr" sz="quarter" idx="11"/>
          </p:nvPr>
        </p:nvSpPr>
        <p:spPr/>
        <p:txBody>
          <a:bodyPr/>
          <a:lstStyle>
            <a:lvl1pPr>
              <a:defRPr/>
            </a:lvl1pPr>
          </a:lstStyle>
          <a:p>
            <a:pPr>
              <a:defRPr/>
            </a:pPr>
            <a:endParaRPr lang="lv-LV"/>
          </a:p>
        </p:txBody>
      </p:sp>
      <p:sp>
        <p:nvSpPr>
          <p:cNvPr id="5" name="Slide Number Placeholder 3"/>
          <p:cNvSpPr>
            <a:spLocks noGrp="1"/>
          </p:cNvSpPr>
          <p:nvPr>
            <p:ph type="sldNum" sz="quarter" idx="12"/>
          </p:nvPr>
        </p:nvSpPr>
        <p:spPr/>
        <p:txBody>
          <a:bodyPr/>
          <a:lstStyle>
            <a:lvl1pPr>
              <a:defRPr/>
            </a:lvl1pPr>
          </a:lstStyle>
          <a:p>
            <a:pPr>
              <a:defRPr/>
            </a:pPr>
            <a:fld id="{CCD36DD1-5204-481E-AA2C-BF757DFD3414}" type="slidenum">
              <a:rPr lang="lv-LV"/>
              <a:pPr>
                <a:defRPr/>
              </a:pPr>
              <a:t>‹#›</a:t>
            </a:fld>
            <a:endParaRPr lang="lv-LV"/>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7" descr="Droplets-SD-Content-R1d.pn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a:xfrm>
            <a:off x="685331" y="609600"/>
            <a:ext cx="2951766" cy="2023252"/>
          </a:xfrm>
        </p:spPr>
        <p:txBody>
          <a:bodyPr anchor="b"/>
          <a:lstStyle>
            <a:lvl1pPr algn="ctr">
              <a:defRPr sz="3200"/>
            </a:lvl1pPr>
          </a:lstStyle>
          <a:p>
            <a:r>
              <a:rPr lang="en-US" smtClean="0"/>
              <a:t>Click to edit Master title style</a:t>
            </a:r>
            <a:endParaRPr lang="en-US" dirty="0"/>
          </a:p>
        </p:txBody>
      </p:sp>
      <p:sp>
        <p:nvSpPr>
          <p:cNvPr id="10" name="Content Placeholder 2"/>
          <p:cNvSpPr>
            <a:spLocks noGrp="1"/>
          </p:cNvSpPr>
          <p:nvPr>
            <p:ph sz="quarter" idx="13"/>
          </p:nvPr>
        </p:nvSpPr>
        <p:spPr>
          <a:xfrm>
            <a:off x="3808547" y="609601"/>
            <a:ext cx="4650122" cy="518159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331" y="2632852"/>
            <a:ext cx="2951767"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6" name="Date Placeholder 4"/>
          <p:cNvSpPr>
            <a:spLocks noGrp="1"/>
          </p:cNvSpPr>
          <p:nvPr>
            <p:ph type="dt" sz="half" idx="14"/>
          </p:nvPr>
        </p:nvSpPr>
        <p:spPr/>
        <p:txBody>
          <a:bodyPr/>
          <a:lstStyle>
            <a:lvl1pPr>
              <a:defRPr/>
            </a:lvl1pPr>
          </a:lstStyle>
          <a:p>
            <a:pPr>
              <a:defRPr/>
            </a:pPr>
            <a:endParaRPr lang="lv-LV"/>
          </a:p>
        </p:txBody>
      </p:sp>
      <p:sp>
        <p:nvSpPr>
          <p:cNvPr id="7" name="Footer Placeholder 5"/>
          <p:cNvSpPr>
            <a:spLocks noGrp="1"/>
          </p:cNvSpPr>
          <p:nvPr>
            <p:ph type="ftr" sz="quarter" idx="15"/>
          </p:nvPr>
        </p:nvSpPr>
        <p:spPr/>
        <p:txBody>
          <a:bodyPr/>
          <a:lstStyle>
            <a:lvl1pPr>
              <a:defRPr/>
            </a:lvl1pPr>
          </a:lstStyle>
          <a:p>
            <a:pPr>
              <a:defRPr/>
            </a:pPr>
            <a:endParaRPr lang="lv-LV"/>
          </a:p>
        </p:txBody>
      </p:sp>
      <p:sp>
        <p:nvSpPr>
          <p:cNvPr id="8" name="Slide Number Placeholder 6"/>
          <p:cNvSpPr>
            <a:spLocks noGrp="1"/>
          </p:cNvSpPr>
          <p:nvPr>
            <p:ph type="sldNum" sz="quarter" idx="16"/>
          </p:nvPr>
        </p:nvSpPr>
        <p:spPr/>
        <p:txBody>
          <a:bodyPr/>
          <a:lstStyle>
            <a:lvl1pPr>
              <a:defRPr/>
            </a:lvl1pPr>
          </a:lstStyle>
          <a:p>
            <a:pPr>
              <a:defRPr/>
            </a:pPr>
            <a:fld id="{AF190227-E884-4015-8A21-7803E740C77F}" type="slidenum">
              <a:rPr lang="lv-LV"/>
              <a:pPr>
                <a:defRPr/>
              </a:pPr>
              <a:t>‹#›</a:t>
            </a:fld>
            <a:endParaRPr lang="lv-LV"/>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7" descr="Droplets-SD-Content-R1d.pn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a:xfrm>
            <a:off x="685332" y="609600"/>
            <a:ext cx="4129618" cy="2023254"/>
          </a:xfrm>
        </p:spPr>
        <p:txBody>
          <a:bodyPr anchor="b"/>
          <a:lstStyle>
            <a:lvl1pPr algn="ct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004270" y="609601"/>
            <a:ext cx="3005851"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685346" y="2632853"/>
            <a:ext cx="4129604"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6" name="Date Placeholder 4"/>
          <p:cNvSpPr>
            <a:spLocks noGrp="1"/>
          </p:cNvSpPr>
          <p:nvPr>
            <p:ph type="dt" sz="half" idx="10"/>
          </p:nvPr>
        </p:nvSpPr>
        <p:spPr/>
        <p:txBody>
          <a:bodyPr/>
          <a:lstStyle>
            <a:lvl1pPr>
              <a:defRPr/>
            </a:lvl1pPr>
          </a:lstStyle>
          <a:p>
            <a:pPr>
              <a:defRPr/>
            </a:pPr>
            <a:endParaRPr lang="lv-LV"/>
          </a:p>
        </p:txBody>
      </p:sp>
      <p:sp>
        <p:nvSpPr>
          <p:cNvPr id="7" name="Footer Placeholder 5"/>
          <p:cNvSpPr>
            <a:spLocks noGrp="1"/>
          </p:cNvSpPr>
          <p:nvPr>
            <p:ph type="ftr" sz="quarter" idx="11"/>
          </p:nvPr>
        </p:nvSpPr>
        <p:spPr/>
        <p:txBody>
          <a:bodyPr/>
          <a:lstStyle>
            <a:lvl1pPr>
              <a:defRPr/>
            </a:lvl1pPr>
          </a:lstStyle>
          <a:p>
            <a:pPr>
              <a:defRPr/>
            </a:pPr>
            <a:endParaRPr lang="lv-LV"/>
          </a:p>
        </p:txBody>
      </p:sp>
      <p:sp>
        <p:nvSpPr>
          <p:cNvPr id="8" name="Slide Number Placeholder 6"/>
          <p:cNvSpPr>
            <a:spLocks noGrp="1"/>
          </p:cNvSpPr>
          <p:nvPr>
            <p:ph type="sldNum" sz="quarter" idx="12"/>
          </p:nvPr>
        </p:nvSpPr>
        <p:spPr/>
        <p:txBody>
          <a:bodyPr/>
          <a:lstStyle>
            <a:lvl1pPr>
              <a:defRPr/>
            </a:lvl1pPr>
          </a:lstStyle>
          <a:p>
            <a:pPr>
              <a:defRPr/>
            </a:pPr>
            <a:fld id="{DDE9DFC1-DE7A-46AB-9AAB-93B079AB14AD}" type="slidenum">
              <a:rPr lang="lv-LV"/>
              <a:pPr>
                <a:defRPr/>
              </a:pPr>
              <a:t>‹#›</a:t>
            </a:fld>
            <a:endParaRPr lang="lv-LV"/>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19" Type="http://schemas.openxmlformats.org/officeDocument/2006/relationships/image" Target="../media/image1.png"/><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18" Type="http://schemas.openxmlformats.org/officeDocument/2006/relationships/image" Target="../media/image1.pn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17" Type="http://schemas.openxmlformats.org/officeDocument/2006/relationships/theme" Target="../theme/theme3.xml"/><Relationship Id="rId2" Type="http://schemas.openxmlformats.org/officeDocument/2006/relationships/slideLayout" Target="../slideLayouts/slideLayout36.xml"/><Relationship Id="rId16" Type="http://schemas.openxmlformats.org/officeDocument/2006/relationships/slideLayout" Target="../slideLayouts/slideLayout50.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slideLayout" Target="../slideLayouts/slideLayout4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srcRect/>
          <a:stretch>
            <a:fillRect/>
          </a:stretch>
        </p:blipFill>
        <p:spPr bwMode="auto">
          <a:xfrm>
            <a:off x="0" y="0"/>
            <a:ext cx="9144000" cy="6858000"/>
          </a:xfrm>
          <a:prstGeom prst="rect">
            <a:avLst/>
          </a:prstGeom>
          <a:noFill/>
          <a:ln w="9525">
            <a:noFill/>
            <a:miter lim="800000"/>
            <a:headEnd/>
            <a:tailEnd/>
          </a:ln>
        </p:spPr>
      </p:pic>
      <p:sp>
        <p:nvSpPr>
          <p:cNvPr id="2" name="Title Placeholder 1"/>
          <p:cNvSpPr>
            <a:spLocks noGrp="1"/>
          </p:cNvSpPr>
          <p:nvPr>
            <p:ph type="title"/>
          </p:nvPr>
        </p:nvSpPr>
        <p:spPr>
          <a:xfrm>
            <a:off x="685800" y="619125"/>
            <a:ext cx="7772400" cy="159543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2366963"/>
            <a:ext cx="7772400" cy="342423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759450" y="5883275"/>
            <a:ext cx="2057400" cy="365125"/>
          </a:xfrm>
          <a:prstGeom prst="rect">
            <a:avLst/>
          </a:prstGeom>
        </p:spPr>
        <p:txBody>
          <a:bodyPr vert="horz" lIns="91440" tIns="45720" rIns="91440" bIns="45720" rtlCol="0" anchor="ctr"/>
          <a:lstStyle>
            <a:lvl1pPr algn="r" eaLnBrk="1" hangingPunct="1">
              <a:defRPr sz="1000">
                <a:solidFill>
                  <a:schemeClr val="tx1"/>
                </a:solidFill>
                <a:latin typeface="Arial" panose="020B0604020202020204" pitchFamily="34" charset="0"/>
                <a:cs typeface="Arial" panose="020B0604020202020204" pitchFamily="34" charset="0"/>
              </a:defRPr>
            </a:lvl1pPr>
          </a:lstStyle>
          <a:p>
            <a:pPr>
              <a:defRPr/>
            </a:pPr>
            <a:endParaRPr lang="lv-LV"/>
          </a:p>
        </p:txBody>
      </p:sp>
      <p:sp>
        <p:nvSpPr>
          <p:cNvPr id="5" name="Footer Placeholder 4"/>
          <p:cNvSpPr>
            <a:spLocks noGrp="1"/>
          </p:cNvSpPr>
          <p:nvPr>
            <p:ph type="ftr" sz="quarter" idx="3"/>
          </p:nvPr>
        </p:nvSpPr>
        <p:spPr>
          <a:xfrm>
            <a:off x="685800" y="5883275"/>
            <a:ext cx="5003800" cy="365125"/>
          </a:xfrm>
          <a:prstGeom prst="rect">
            <a:avLst/>
          </a:prstGeom>
        </p:spPr>
        <p:txBody>
          <a:bodyPr vert="horz" lIns="91440" tIns="45720" rIns="91440" bIns="45720" rtlCol="0" anchor="ctr"/>
          <a:lstStyle>
            <a:lvl1pPr algn="l" eaLnBrk="1" hangingPunct="1">
              <a:defRPr sz="1000">
                <a:solidFill>
                  <a:schemeClr val="tx1"/>
                </a:solidFill>
                <a:latin typeface="Arial" panose="020B0604020202020204" pitchFamily="34" charset="0"/>
                <a:cs typeface="Arial" panose="020B0604020202020204" pitchFamily="34" charset="0"/>
              </a:defRPr>
            </a:lvl1pPr>
          </a:lstStyle>
          <a:p>
            <a:pPr>
              <a:defRPr/>
            </a:pPr>
            <a:endParaRPr lang="lv-LV"/>
          </a:p>
        </p:txBody>
      </p:sp>
      <p:sp>
        <p:nvSpPr>
          <p:cNvPr id="6" name="Slide Number Placeholder 5"/>
          <p:cNvSpPr>
            <a:spLocks noGrp="1"/>
          </p:cNvSpPr>
          <p:nvPr>
            <p:ph type="sldNum" sz="quarter" idx="4"/>
          </p:nvPr>
        </p:nvSpPr>
        <p:spPr>
          <a:xfrm>
            <a:off x="8596313" y="6470650"/>
            <a:ext cx="573087"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000">
                <a:latin typeface="Arial" pitchFamily="34" charset="0"/>
                <a:cs typeface="Arial" pitchFamily="34" charset="0"/>
              </a:defRPr>
            </a:lvl1pPr>
          </a:lstStyle>
          <a:p>
            <a:pPr>
              <a:defRPr/>
            </a:pPr>
            <a:fld id="{5D71EA12-015D-4992-97AE-E6F7095F69C9}" type="slidenum">
              <a:rPr lang="lv-LV"/>
              <a:pPr>
                <a:defRPr/>
              </a:pPr>
              <a:t>‹#›</a:t>
            </a:fld>
            <a:endParaRPr lang="lv-LV"/>
          </a:p>
        </p:txBody>
      </p:sp>
    </p:spTree>
  </p:cSld>
  <p:clrMap bg1="lt1" tx1="dk1" bg2="lt2" tx2="dk2" accent1="accent1" accent2="accent2" accent3="accent3" accent4="accent4" accent5="accent5" accent6="accent6" hlink="hlink" folHlink="folHlink"/>
  <p:sldLayoutIdLst>
    <p:sldLayoutId id="2147484708" r:id="rId1"/>
    <p:sldLayoutId id="2147484709" r:id="rId2"/>
    <p:sldLayoutId id="2147484710" r:id="rId3"/>
    <p:sldLayoutId id="2147484711" r:id="rId4"/>
    <p:sldLayoutId id="2147484712" r:id="rId5"/>
    <p:sldLayoutId id="2147484713" r:id="rId6"/>
    <p:sldLayoutId id="2147484714" r:id="rId7"/>
    <p:sldLayoutId id="2147484715" r:id="rId8"/>
    <p:sldLayoutId id="2147484716" r:id="rId9"/>
    <p:sldLayoutId id="2147484717" r:id="rId10"/>
    <p:sldLayoutId id="2147484718" r:id="rId11"/>
    <p:sldLayoutId id="2147484719" r:id="rId12"/>
    <p:sldLayoutId id="2147484720" r:id="rId13"/>
    <p:sldLayoutId id="2147484721" r:id="rId14"/>
    <p:sldLayoutId id="2147484722" r:id="rId15"/>
    <p:sldLayoutId id="2147484723" r:id="rId16"/>
    <p:sldLayoutId id="2147484724" r:id="rId17"/>
  </p:sldLayoutIdLst>
  <p:timing>
    <p:tnLst>
      <p:par>
        <p:cTn id="1" dur="indefinite" restart="never" nodeType="tmRoot"/>
      </p:par>
    </p:tnLst>
  </p:timing>
  <p:hf hdr="0" ftr="0" dt="0"/>
  <p:txStyles>
    <p:titleStyle>
      <a:lvl1pPr algn="ctr" rtl="0" eaLnBrk="0" fontAlgn="base" hangingPunct="0">
        <a:lnSpc>
          <a:spcPct val="90000"/>
        </a:lnSpc>
        <a:spcBef>
          <a:spcPct val="0"/>
        </a:spcBef>
        <a:spcAft>
          <a:spcPct val="0"/>
        </a:spcAft>
        <a:defRPr sz="3600" kern="1200" cap="all">
          <a:solidFill>
            <a:schemeClr val="tx1"/>
          </a:solidFill>
          <a:latin typeface="+mj-lt"/>
          <a:ea typeface="+mj-ea"/>
          <a:cs typeface="+mj-cs"/>
        </a:defRPr>
      </a:lvl1pPr>
      <a:lvl2pPr algn="ctr" rtl="0" eaLnBrk="0" fontAlgn="base" hangingPunct="0">
        <a:lnSpc>
          <a:spcPct val="90000"/>
        </a:lnSpc>
        <a:spcBef>
          <a:spcPct val="0"/>
        </a:spcBef>
        <a:spcAft>
          <a:spcPct val="0"/>
        </a:spcAft>
        <a:defRPr sz="3600">
          <a:solidFill>
            <a:schemeClr val="tx1"/>
          </a:solidFill>
          <a:latin typeface="Tw Cen MT" panose="020B0602020104020603" pitchFamily="34" charset="0"/>
        </a:defRPr>
      </a:lvl2pPr>
      <a:lvl3pPr algn="ctr" rtl="0" eaLnBrk="0" fontAlgn="base" hangingPunct="0">
        <a:lnSpc>
          <a:spcPct val="90000"/>
        </a:lnSpc>
        <a:spcBef>
          <a:spcPct val="0"/>
        </a:spcBef>
        <a:spcAft>
          <a:spcPct val="0"/>
        </a:spcAft>
        <a:defRPr sz="3600">
          <a:solidFill>
            <a:schemeClr val="tx1"/>
          </a:solidFill>
          <a:latin typeface="Tw Cen MT" panose="020B0602020104020603" pitchFamily="34" charset="0"/>
        </a:defRPr>
      </a:lvl3pPr>
      <a:lvl4pPr algn="ctr" rtl="0" eaLnBrk="0" fontAlgn="base" hangingPunct="0">
        <a:lnSpc>
          <a:spcPct val="90000"/>
        </a:lnSpc>
        <a:spcBef>
          <a:spcPct val="0"/>
        </a:spcBef>
        <a:spcAft>
          <a:spcPct val="0"/>
        </a:spcAft>
        <a:defRPr sz="3600">
          <a:solidFill>
            <a:schemeClr val="tx1"/>
          </a:solidFill>
          <a:latin typeface="Tw Cen MT" panose="020B0602020104020603" pitchFamily="34" charset="0"/>
        </a:defRPr>
      </a:lvl4pPr>
      <a:lvl5pPr algn="ctr" rtl="0" eaLnBrk="0" fontAlgn="base" hangingPunct="0">
        <a:lnSpc>
          <a:spcPct val="90000"/>
        </a:lnSpc>
        <a:spcBef>
          <a:spcPct val="0"/>
        </a:spcBef>
        <a:spcAft>
          <a:spcPct val="0"/>
        </a:spcAft>
        <a:defRPr sz="3600">
          <a:solidFill>
            <a:schemeClr val="tx1"/>
          </a:solidFill>
          <a:latin typeface="Tw Cen MT" panose="020B0602020104020603" pitchFamily="34" charset="0"/>
        </a:defRPr>
      </a:lvl5pPr>
      <a:lvl6pPr marL="457200" algn="ctr" rtl="0" fontAlgn="base">
        <a:lnSpc>
          <a:spcPct val="90000"/>
        </a:lnSpc>
        <a:spcBef>
          <a:spcPct val="0"/>
        </a:spcBef>
        <a:spcAft>
          <a:spcPct val="0"/>
        </a:spcAft>
        <a:defRPr sz="3600">
          <a:solidFill>
            <a:schemeClr val="tx1"/>
          </a:solidFill>
          <a:latin typeface="Tw Cen MT" panose="020B0602020104020603" pitchFamily="34" charset="0"/>
        </a:defRPr>
      </a:lvl6pPr>
      <a:lvl7pPr marL="914400" algn="ctr" rtl="0" fontAlgn="base">
        <a:lnSpc>
          <a:spcPct val="90000"/>
        </a:lnSpc>
        <a:spcBef>
          <a:spcPct val="0"/>
        </a:spcBef>
        <a:spcAft>
          <a:spcPct val="0"/>
        </a:spcAft>
        <a:defRPr sz="3600">
          <a:solidFill>
            <a:schemeClr val="tx1"/>
          </a:solidFill>
          <a:latin typeface="Tw Cen MT" panose="020B0602020104020603" pitchFamily="34" charset="0"/>
        </a:defRPr>
      </a:lvl7pPr>
      <a:lvl8pPr marL="1371600" algn="ctr" rtl="0" fontAlgn="base">
        <a:lnSpc>
          <a:spcPct val="90000"/>
        </a:lnSpc>
        <a:spcBef>
          <a:spcPct val="0"/>
        </a:spcBef>
        <a:spcAft>
          <a:spcPct val="0"/>
        </a:spcAft>
        <a:defRPr sz="3600">
          <a:solidFill>
            <a:schemeClr val="tx1"/>
          </a:solidFill>
          <a:latin typeface="Tw Cen MT" panose="020B0602020104020603" pitchFamily="34" charset="0"/>
        </a:defRPr>
      </a:lvl8pPr>
      <a:lvl9pPr marL="1828800" algn="ctr" rtl="0" fontAlgn="base">
        <a:lnSpc>
          <a:spcPct val="90000"/>
        </a:lnSpc>
        <a:spcBef>
          <a:spcPct val="0"/>
        </a:spcBef>
        <a:spcAft>
          <a:spcPct val="0"/>
        </a:spcAft>
        <a:defRPr sz="3600">
          <a:solidFill>
            <a:schemeClr val="tx1"/>
          </a:solidFill>
          <a:latin typeface="Tw Cen MT" panose="020B0602020104020603" pitchFamily="34" charset="0"/>
        </a:defRPr>
      </a:lvl9pPr>
    </p:titleStyle>
    <p:bodyStyle>
      <a:lvl1pPr marL="228600" indent="-228600" algn="l" rtl="0" eaLnBrk="0" fontAlgn="base" hangingPunct="0">
        <a:lnSpc>
          <a:spcPct val="120000"/>
        </a:lnSpc>
        <a:spcBef>
          <a:spcPts val="1000"/>
        </a:spcBef>
        <a:spcAft>
          <a:spcPct val="0"/>
        </a:spcAft>
        <a:buClr>
          <a:schemeClr val="tx1"/>
        </a:buClr>
        <a:buFont typeface="Arial" charset="0"/>
        <a:buChar char="•"/>
        <a:defRPr sz="2000" kern="1200" cap="all">
          <a:solidFill>
            <a:schemeClr val="tx1"/>
          </a:solidFill>
          <a:latin typeface="+mn-lt"/>
          <a:ea typeface="+mn-ea"/>
          <a:cs typeface="+mn-cs"/>
        </a:defRPr>
      </a:lvl1pPr>
      <a:lvl2pPr marL="685800" indent="-228600" algn="l" rtl="0" eaLnBrk="0" fontAlgn="base" hangingPunct="0">
        <a:lnSpc>
          <a:spcPct val="120000"/>
        </a:lnSpc>
        <a:spcBef>
          <a:spcPts val="500"/>
        </a:spcBef>
        <a:spcAft>
          <a:spcPct val="0"/>
        </a:spcAft>
        <a:buClr>
          <a:schemeClr val="tx1"/>
        </a:buClr>
        <a:buFont typeface="Arial" charset="0"/>
        <a:buChar char="•"/>
        <a:defRPr kern="1200" cap="all">
          <a:solidFill>
            <a:schemeClr val="tx1"/>
          </a:solidFill>
          <a:latin typeface="+mn-lt"/>
          <a:ea typeface="+mn-ea"/>
          <a:cs typeface="+mn-cs"/>
        </a:defRPr>
      </a:lvl2pPr>
      <a:lvl3pPr marL="1143000" indent="-228600" algn="l" rtl="0" eaLnBrk="0" fontAlgn="base" hangingPunct="0">
        <a:lnSpc>
          <a:spcPct val="120000"/>
        </a:lnSpc>
        <a:spcBef>
          <a:spcPts val="500"/>
        </a:spcBef>
        <a:spcAft>
          <a:spcPct val="0"/>
        </a:spcAft>
        <a:buClr>
          <a:schemeClr val="tx1"/>
        </a:buClr>
        <a:buFont typeface="Arial" charset="0"/>
        <a:buChar char="•"/>
        <a:defRPr sz="1600" kern="1200" cap="all">
          <a:solidFill>
            <a:schemeClr val="tx1"/>
          </a:solidFill>
          <a:latin typeface="+mn-lt"/>
          <a:ea typeface="+mn-ea"/>
          <a:cs typeface="+mn-cs"/>
        </a:defRPr>
      </a:lvl3pPr>
      <a:lvl4pPr marL="1600200" indent="-228600" algn="l" rtl="0" eaLnBrk="0" fontAlgn="base" hangingPunct="0">
        <a:lnSpc>
          <a:spcPct val="120000"/>
        </a:lnSpc>
        <a:spcBef>
          <a:spcPts val="500"/>
        </a:spcBef>
        <a:spcAft>
          <a:spcPct val="0"/>
        </a:spcAft>
        <a:buClr>
          <a:schemeClr val="tx1"/>
        </a:buClr>
        <a:buFont typeface="Arial" charset="0"/>
        <a:buChar char="•"/>
        <a:defRPr sz="1400" kern="1200" cap="all">
          <a:solidFill>
            <a:schemeClr val="tx1"/>
          </a:solidFill>
          <a:latin typeface="+mn-lt"/>
          <a:ea typeface="+mn-ea"/>
          <a:cs typeface="+mn-cs"/>
        </a:defRPr>
      </a:lvl4pPr>
      <a:lvl5pPr marL="2057400" indent="-228600" algn="l" rtl="0" eaLnBrk="0" fontAlgn="base" hangingPunct="0">
        <a:lnSpc>
          <a:spcPct val="120000"/>
        </a:lnSpc>
        <a:spcBef>
          <a:spcPts val="500"/>
        </a:spcBef>
        <a:spcAft>
          <a:spcPct val="0"/>
        </a:spcAft>
        <a:buClr>
          <a:schemeClr val="tx1"/>
        </a:buClr>
        <a:buFont typeface="Arial" charset="0"/>
        <a:buChar char="•"/>
        <a:defRPr sz="1400" kern="1200" cap="all">
          <a:solidFill>
            <a:schemeClr val="tx1"/>
          </a:solidFill>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56322" name="Picture 2" descr="\\DROBO-FS\QuickDrops\JB\PPTX NG\Droplets\LightingOverlay.png"/>
          <p:cNvPicPr>
            <a:picLocks noChangeAspect="1" noChangeArrowheads="1"/>
          </p:cNvPicPr>
          <p:nvPr/>
        </p:nvPicPr>
        <p:blipFill>
          <a:blip r:embed="rId19"/>
          <a:srcRect/>
          <a:stretch>
            <a:fillRect/>
          </a:stretch>
        </p:blipFill>
        <p:spPr bwMode="auto">
          <a:xfrm>
            <a:off x="0" y="0"/>
            <a:ext cx="9144000" cy="6858000"/>
          </a:xfrm>
          <a:prstGeom prst="rect">
            <a:avLst/>
          </a:prstGeom>
          <a:noFill/>
          <a:ln w="9525">
            <a:noFill/>
            <a:miter lim="800000"/>
            <a:headEnd/>
            <a:tailEnd/>
          </a:ln>
        </p:spPr>
      </p:pic>
      <p:sp>
        <p:nvSpPr>
          <p:cNvPr id="2" name="Title Placeholder 1"/>
          <p:cNvSpPr>
            <a:spLocks noGrp="1"/>
          </p:cNvSpPr>
          <p:nvPr>
            <p:ph type="title"/>
          </p:nvPr>
        </p:nvSpPr>
        <p:spPr>
          <a:xfrm>
            <a:off x="685800" y="619125"/>
            <a:ext cx="7772400" cy="159543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2366963"/>
            <a:ext cx="7772400" cy="342423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759450" y="5883275"/>
            <a:ext cx="2057400" cy="365125"/>
          </a:xfrm>
          <a:prstGeom prst="rect">
            <a:avLst/>
          </a:prstGeom>
        </p:spPr>
        <p:txBody>
          <a:bodyPr vert="horz" lIns="91440" tIns="45720" rIns="91440" bIns="45720" rtlCol="0" anchor="ctr"/>
          <a:lstStyle>
            <a:lvl1pPr algn="r" eaLnBrk="1" hangingPunct="1">
              <a:defRPr sz="1000">
                <a:solidFill>
                  <a:prstClr val="black"/>
                </a:solidFill>
                <a:latin typeface="Arial" panose="020B0604020202020204" pitchFamily="34" charset="0"/>
                <a:cs typeface="Arial" panose="020B0604020202020204" pitchFamily="34" charset="0"/>
              </a:defRPr>
            </a:lvl1pPr>
          </a:lstStyle>
          <a:p>
            <a:pPr>
              <a:defRPr/>
            </a:pPr>
            <a:endParaRPr lang="lv-LV"/>
          </a:p>
        </p:txBody>
      </p:sp>
      <p:sp>
        <p:nvSpPr>
          <p:cNvPr id="5" name="Footer Placeholder 4"/>
          <p:cNvSpPr>
            <a:spLocks noGrp="1"/>
          </p:cNvSpPr>
          <p:nvPr>
            <p:ph type="ftr" sz="quarter" idx="3"/>
          </p:nvPr>
        </p:nvSpPr>
        <p:spPr>
          <a:xfrm>
            <a:off x="685800" y="5883275"/>
            <a:ext cx="5003800" cy="365125"/>
          </a:xfrm>
          <a:prstGeom prst="rect">
            <a:avLst/>
          </a:prstGeom>
        </p:spPr>
        <p:txBody>
          <a:bodyPr vert="horz" lIns="91440" tIns="45720" rIns="91440" bIns="45720" rtlCol="0" anchor="ctr"/>
          <a:lstStyle>
            <a:lvl1pPr algn="l" eaLnBrk="1" hangingPunct="1">
              <a:defRPr sz="1000">
                <a:solidFill>
                  <a:prstClr val="black"/>
                </a:solidFill>
                <a:latin typeface="Arial" panose="020B0604020202020204" pitchFamily="34" charset="0"/>
                <a:cs typeface="Arial" panose="020B0604020202020204" pitchFamily="34" charset="0"/>
              </a:defRPr>
            </a:lvl1pPr>
          </a:lstStyle>
          <a:p>
            <a:pPr>
              <a:defRPr/>
            </a:pPr>
            <a:endParaRPr lang="lv-LV"/>
          </a:p>
        </p:txBody>
      </p:sp>
      <p:sp>
        <p:nvSpPr>
          <p:cNvPr id="6" name="Slide Number Placeholder 5"/>
          <p:cNvSpPr>
            <a:spLocks noGrp="1"/>
          </p:cNvSpPr>
          <p:nvPr>
            <p:ph type="sldNum" sz="quarter" idx="4"/>
          </p:nvPr>
        </p:nvSpPr>
        <p:spPr>
          <a:xfrm>
            <a:off x="7885113" y="5883275"/>
            <a:ext cx="573087"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000">
                <a:solidFill>
                  <a:srgbClr val="000000"/>
                </a:solidFill>
                <a:latin typeface="Arial" pitchFamily="34" charset="0"/>
                <a:cs typeface="Arial" pitchFamily="34" charset="0"/>
              </a:defRPr>
            </a:lvl1pPr>
          </a:lstStyle>
          <a:p>
            <a:pPr>
              <a:defRPr/>
            </a:pPr>
            <a:fld id="{5D543141-66B5-4F4F-81F2-A59C6F4B7B6F}" type="slidenum">
              <a:rPr lang="lv-LV"/>
              <a:pPr>
                <a:defRPr/>
              </a:pPr>
              <a:t>‹#›</a:t>
            </a:fld>
            <a:endParaRPr lang="lv-LV"/>
          </a:p>
        </p:txBody>
      </p:sp>
    </p:spTree>
  </p:cSld>
  <p:clrMap bg1="lt1" tx1="dk1" bg2="lt2" tx2="dk2" accent1="accent1" accent2="accent2" accent3="accent3" accent4="accent4" accent5="accent5" accent6="accent6" hlink="hlink" folHlink="folHlink"/>
  <p:sldLayoutIdLst>
    <p:sldLayoutId id="2147484759" r:id="rId1"/>
    <p:sldLayoutId id="2147484760" r:id="rId2"/>
    <p:sldLayoutId id="2147484761" r:id="rId3"/>
    <p:sldLayoutId id="2147484762" r:id="rId4"/>
    <p:sldLayoutId id="2147484763" r:id="rId5"/>
    <p:sldLayoutId id="2147484764" r:id="rId6"/>
    <p:sldLayoutId id="2147484765" r:id="rId7"/>
    <p:sldLayoutId id="2147484766" r:id="rId8"/>
    <p:sldLayoutId id="2147484767" r:id="rId9"/>
    <p:sldLayoutId id="2147484768" r:id="rId10"/>
    <p:sldLayoutId id="2147484769" r:id="rId11"/>
    <p:sldLayoutId id="2147484770" r:id="rId12"/>
    <p:sldLayoutId id="2147484771" r:id="rId13"/>
    <p:sldLayoutId id="2147484772" r:id="rId14"/>
    <p:sldLayoutId id="2147484773" r:id="rId15"/>
    <p:sldLayoutId id="2147484774" r:id="rId16"/>
    <p:sldLayoutId id="2147484775" r:id="rId17"/>
  </p:sldLayoutIdLst>
  <p:hf hdr="0" ftr="0" dt="0"/>
  <p:txStyles>
    <p:titleStyle>
      <a:lvl1pPr algn="ctr" rtl="0" eaLnBrk="0" fontAlgn="base" hangingPunct="0">
        <a:lnSpc>
          <a:spcPct val="90000"/>
        </a:lnSpc>
        <a:spcBef>
          <a:spcPct val="0"/>
        </a:spcBef>
        <a:spcAft>
          <a:spcPct val="0"/>
        </a:spcAft>
        <a:defRPr sz="3600" kern="1200" cap="all">
          <a:solidFill>
            <a:schemeClr val="tx1"/>
          </a:solidFill>
          <a:latin typeface="+mj-lt"/>
          <a:ea typeface="+mj-ea"/>
          <a:cs typeface="+mj-cs"/>
        </a:defRPr>
      </a:lvl1pPr>
      <a:lvl2pPr algn="ctr" rtl="0" eaLnBrk="0" fontAlgn="base" hangingPunct="0">
        <a:lnSpc>
          <a:spcPct val="90000"/>
        </a:lnSpc>
        <a:spcBef>
          <a:spcPct val="0"/>
        </a:spcBef>
        <a:spcAft>
          <a:spcPct val="0"/>
        </a:spcAft>
        <a:defRPr sz="3600">
          <a:solidFill>
            <a:schemeClr val="tx1"/>
          </a:solidFill>
          <a:latin typeface="Tw Cen MT" panose="020B0602020104020603" pitchFamily="34" charset="0"/>
        </a:defRPr>
      </a:lvl2pPr>
      <a:lvl3pPr algn="ctr" rtl="0" eaLnBrk="0" fontAlgn="base" hangingPunct="0">
        <a:lnSpc>
          <a:spcPct val="90000"/>
        </a:lnSpc>
        <a:spcBef>
          <a:spcPct val="0"/>
        </a:spcBef>
        <a:spcAft>
          <a:spcPct val="0"/>
        </a:spcAft>
        <a:defRPr sz="3600">
          <a:solidFill>
            <a:schemeClr val="tx1"/>
          </a:solidFill>
          <a:latin typeface="Tw Cen MT" panose="020B0602020104020603" pitchFamily="34" charset="0"/>
        </a:defRPr>
      </a:lvl3pPr>
      <a:lvl4pPr algn="ctr" rtl="0" eaLnBrk="0" fontAlgn="base" hangingPunct="0">
        <a:lnSpc>
          <a:spcPct val="90000"/>
        </a:lnSpc>
        <a:spcBef>
          <a:spcPct val="0"/>
        </a:spcBef>
        <a:spcAft>
          <a:spcPct val="0"/>
        </a:spcAft>
        <a:defRPr sz="3600">
          <a:solidFill>
            <a:schemeClr val="tx1"/>
          </a:solidFill>
          <a:latin typeface="Tw Cen MT" panose="020B0602020104020603" pitchFamily="34" charset="0"/>
        </a:defRPr>
      </a:lvl4pPr>
      <a:lvl5pPr algn="ctr" rtl="0" eaLnBrk="0" fontAlgn="base" hangingPunct="0">
        <a:lnSpc>
          <a:spcPct val="90000"/>
        </a:lnSpc>
        <a:spcBef>
          <a:spcPct val="0"/>
        </a:spcBef>
        <a:spcAft>
          <a:spcPct val="0"/>
        </a:spcAft>
        <a:defRPr sz="3600">
          <a:solidFill>
            <a:schemeClr val="tx1"/>
          </a:solidFill>
          <a:latin typeface="Tw Cen MT" panose="020B0602020104020603" pitchFamily="34" charset="0"/>
        </a:defRPr>
      </a:lvl5pPr>
      <a:lvl6pPr marL="457200" algn="ctr" rtl="0" fontAlgn="base">
        <a:lnSpc>
          <a:spcPct val="90000"/>
        </a:lnSpc>
        <a:spcBef>
          <a:spcPct val="0"/>
        </a:spcBef>
        <a:spcAft>
          <a:spcPct val="0"/>
        </a:spcAft>
        <a:defRPr sz="3600">
          <a:solidFill>
            <a:schemeClr val="tx1"/>
          </a:solidFill>
          <a:latin typeface="Tw Cen MT" panose="020B0602020104020603" pitchFamily="34" charset="0"/>
        </a:defRPr>
      </a:lvl6pPr>
      <a:lvl7pPr marL="914400" algn="ctr" rtl="0" fontAlgn="base">
        <a:lnSpc>
          <a:spcPct val="90000"/>
        </a:lnSpc>
        <a:spcBef>
          <a:spcPct val="0"/>
        </a:spcBef>
        <a:spcAft>
          <a:spcPct val="0"/>
        </a:spcAft>
        <a:defRPr sz="3600">
          <a:solidFill>
            <a:schemeClr val="tx1"/>
          </a:solidFill>
          <a:latin typeface="Tw Cen MT" panose="020B0602020104020603" pitchFamily="34" charset="0"/>
        </a:defRPr>
      </a:lvl7pPr>
      <a:lvl8pPr marL="1371600" algn="ctr" rtl="0" fontAlgn="base">
        <a:lnSpc>
          <a:spcPct val="90000"/>
        </a:lnSpc>
        <a:spcBef>
          <a:spcPct val="0"/>
        </a:spcBef>
        <a:spcAft>
          <a:spcPct val="0"/>
        </a:spcAft>
        <a:defRPr sz="3600">
          <a:solidFill>
            <a:schemeClr val="tx1"/>
          </a:solidFill>
          <a:latin typeface="Tw Cen MT" panose="020B0602020104020603" pitchFamily="34" charset="0"/>
        </a:defRPr>
      </a:lvl8pPr>
      <a:lvl9pPr marL="1828800" algn="ctr" rtl="0" fontAlgn="base">
        <a:lnSpc>
          <a:spcPct val="90000"/>
        </a:lnSpc>
        <a:spcBef>
          <a:spcPct val="0"/>
        </a:spcBef>
        <a:spcAft>
          <a:spcPct val="0"/>
        </a:spcAft>
        <a:defRPr sz="3600">
          <a:solidFill>
            <a:schemeClr val="tx1"/>
          </a:solidFill>
          <a:latin typeface="Tw Cen MT" panose="020B0602020104020603" pitchFamily="34" charset="0"/>
        </a:defRPr>
      </a:lvl9pPr>
    </p:titleStyle>
    <p:bodyStyle>
      <a:lvl1pPr marL="228600" indent="-228600" algn="l" rtl="0" eaLnBrk="0" fontAlgn="base" hangingPunct="0">
        <a:lnSpc>
          <a:spcPct val="120000"/>
        </a:lnSpc>
        <a:spcBef>
          <a:spcPts val="1000"/>
        </a:spcBef>
        <a:spcAft>
          <a:spcPct val="0"/>
        </a:spcAft>
        <a:buClr>
          <a:schemeClr val="tx1"/>
        </a:buClr>
        <a:buFont typeface="Arial" charset="0"/>
        <a:buChar char="•"/>
        <a:defRPr sz="2000" kern="1200" cap="all">
          <a:solidFill>
            <a:schemeClr val="tx1"/>
          </a:solidFill>
          <a:latin typeface="+mn-lt"/>
          <a:ea typeface="+mn-ea"/>
          <a:cs typeface="+mn-cs"/>
        </a:defRPr>
      </a:lvl1pPr>
      <a:lvl2pPr marL="685800" indent="-228600" algn="l" rtl="0" eaLnBrk="0" fontAlgn="base" hangingPunct="0">
        <a:lnSpc>
          <a:spcPct val="120000"/>
        </a:lnSpc>
        <a:spcBef>
          <a:spcPts val="500"/>
        </a:spcBef>
        <a:spcAft>
          <a:spcPct val="0"/>
        </a:spcAft>
        <a:buClr>
          <a:schemeClr val="tx1"/>
        </a:buClr>
        <a:buFont typeface="Arial" charset="0"/>
        <a:buChar char="•"/>
        <a:defRPr kern="1200" cap="all">
          <a:solidFill>
            <a:schemeClr val="tx1"/>
          </a:solidFill>
          <a:latin typeface="+mn-lt"/>
          <a:ea typeface="+mn-ea"/>
          <a:cs typeface="+mn-cs"/>
        </a:defRPr>
      </a:lvl2pPr>
      <a:lvl3pPr marL="1143000" indent="-228600" algn="l" rtl="0" eaLnBrk="0" fontAlgn="base" hangingPunct="0">
        <a:lnSpc>
          <a:spcPct val="120000"/>
        </a:lnSpc>
        <a:spcBef>
          <a:spcPts val="500"/>
        </a:spcBef>
        <a:spcAft>
          <a:spcPct val="0"/>
        </a:spcAft>
        <a:buClr>
          <a:schemeClr val="tx1"/>
        </a:buClr>
        <a:buFont typeface="Arial" charset="0"/>
        <a:buChar char="•"/>
        <a:defRPr sz="1600" kern="1200" cap="all">
          <a:solidFill>
            <a:schemeClr val="tx1"/>
          </a:solidFill>
          <a:latin typeface="+mn-lt"/>
          <a:ea typeface="+mn-ea"/>
          <a:cs typeface="+mn-cs"/>
        </a:defRPr>
      </a:lvl3pPr>
      <a:lvl4pPr marL="1600200" indent="-228600" algn="l" rtl="0" eaLnBrk="0" fontAlgn="base" hangingPunct="0">
        <a:lnSpc>
          <a:spcPct val="120000"/>
        </a:lnSpc>
        <a:spcBef>
          <a:spcPts val="500"/>
        </a:spcBef>
        <a:spcAft>
          <a:spcPct val="0"/>
        </a:spcAft>
        <a:buClr>
          <a:schemeClr val="tx1"/>
        </a:buClr>
        <a:buFont typeface="Arial" charset="0"/>
        <a:buChar char="•"/>
        <a:defRPr sz="1400" kern="1200" cap="all">
          <a:solidFill>
            <a:schemeClr val="tx1"/>
          </a:solidFill>
          <a:latin typeface="+mn-lt"/>
          <a:ea typeface="+mn-ea"/>
          <a:cs typeface="+mn-cs"/>
        </a:defRPr>
      </a:lvl4pPr>
      <a:lvl5pPr marL="2057400" indent="-228600" algn="l" rtl="0" eaLnBrk="0" fontAlgn="base" hangingPunct="0">
        <a:lnSpc>
          <a:spcPct val="120000"/>
        </a:lnSpc>
        <a:spcBef>
          <a:spcPts val="500"/>
        </a:spcBef>
        <a:spcAft>
          <a:spcPct val="0"/>
        </a:spcAft>
        <a:buClr>
          <a:schemeClr val="tx1"/>
        </a:buClr>
        <a:buFont typeface="Arial" charset="0"/>
        <a:buChar char="•"/>
        <a:defRPr sz="1400" kern="1200" cap="all">
          <a:solidFill>
            <a:schemeClr val="tx1"/>
          </a:solidFill>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74754" name="Picture 2" descr="\\DROBO-FS\QuickDrops\JB\PPTX NG\Droplets\LightingOverlay.png"/>
          <p:cNvPicPr>
            <a:picLocks noChangeAspect="1" noChangeArrowheads="1"/>
          </p:cNvPicPr>
          <p:nvPr/>
        </p:nvPicPr>
        <p:blipFill>
          <a:blip r:embed="rId18"/>
          <a:srcRect/>
          <a:stretch>
            <a:fillRect/>
          </a:stretch>
        </p:blipFill>
        <p:spPr bwMode="auto">
          <a:xfrm>
            <a:off x="0" y="0"/>
            <a:ext cx="9144000" cy="6858000"/>
          </a:xfrm>
          <a:prstGeom prst="rect">
            <a:avLst/>
          </a:prstGeom>
          <a:noFill/>
          <a:ln w="9525">
            <a:noFill/>
            <a:miter lim="800000"/>
            <a:headEnd/>
            <a:tailEnd/>
          </a:ln>
        </p:spPr>
      </p:pic>
      <p:sp>
        <p:nvSpPr>
          <p:cNvPr id="2" name="Title Placeholder 1"/>
          <p:cNvSpPr>
            <a:spLocks noGrp="1"/>
          </p:cNvSpPr>
          <p:nvPr>
            <p:ph type="title"/>
          </p:nvPr>
        </p:nvSpPr>
        <p:spPr>
          <a:xfrm>
            <a:off x="685800" y="619125"/>
            <a:ext cx="7772400" cy="159543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2366963"/>
            <a:ext cx="7772400" cy="342423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759450" y="5883275"/>
            <a:ext cx="2057400" cy="365125"/>
          </a:xfrm>
          <a:prstGeom prst="rect">
            <a:avLst/>
          </a:prstGeom>
        </p:spPr>
        <p:txBody>
          <a:bodyPr vert="horz" lIns="91440" tIns="45720" rIns="91440" bIns="45720" rtlCol="0" anchor="ctr"/>
          <a:lstStyle>
            <a:lvl1pPr algn="r" eaLnBrk="1" hangingPunct="1">
              <a:defRPr sz="1000">
                <a:solidFill>
                  <a:prstClr val="black"/>
                </a:solidFill>
                <a:latin typeface="Arial" panose="020B0604020202020204" pitchFamily="34" charset="0"/>
                <a:cs typeface="Arial" panose="020B0604020202020204" pitchFamily="34" charset="0"/>
              </a:defRPr>
            </a:lvl1pPr>
          </a:lstStyle>
          <a:p>
            <a:pPr>
              <a:defRPr/>
            </a:pPr>
            <a:endParaRPr lang="lv-LV"/>
          </a:p>
        </p:txBody>
      </p:sp>
      <p:sp>
        <p:nvSpPr>
          <p:cNvPr id="5" name="Footer Placeholder 4"/>
          <p:cNvSpPr>
            <a:spLocks noGrp="1"/>
          </p:cNvSpPr>
          <p:nvPr>
            <p:ph type="ftr" sz="quarter" idx="3"/>
          </p:nvPr>
        </p:nvSpPr>
        <p:spPr>
          <a:xfrm>
            <a:off x="685800" y="5883275"/>
            <a:ext cx="5003800" cy="365125"/>
          </a:xfrm>
          <a:prstGeom prst="rect">
            <a:avLst/>
          </a:prstGeom>
        </p:spPr>
        <p:txBody>
          <a:bodyPr vert="horz" lIns="91440" tIns="45720" rIns="91440" bIns="45720" rtlCol="0" anchor="ctr"/>
          <a:lstStyle>
            <a:lvl1pPr algn="l" eaLnBrk="1" hangingPunct="1">
              <a:defRPr sz="1000">
                <a:solidFill>
                  <a:prstClr val="black"/>
                </a:solidFill>
                <a:latin typeface="Arial" panose="020B0604020202020204" pitchFamily="34" charset="0"/>
                <a:cs typeface="Arial" panose="020B0604020202020204" pitchFamily="34" charset="0"/>
              </a:defRPr>
            </a:lvl1pPr>
          </a:lstStyle>
          <a:p>
            <a:pPr>
              <a:defRPr/>
            </a:pPr>
            <a:endParaRPr lang="lv-LV"/>
          </a:p>
        </p:txBody>
      </p:sp>
      <p:sp>
        <p:nvSpPr>
          <p:cNvPr id="6" name="Slide Number Placeholder 5"/>
          <p:cNvSpPr>
            <a:spLocks noGrp="1"/>
          </p:cNvSpPr>
          <p:nvPr>
            <p:ph type="sldNum" sz="quarter" idx="4"/>
          </p:nvPr>
        </p:nvSpPr>
        <p:spPr>
          <a:xfrm>
            <a:off x="8596313" y="6470650"/>
            <a:ext cx="573087"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000">
                <a:solidFill>
                  <a:srgbClr val="000000"/>
                </a:solidFill>
                <a:latin typeface="Arial" pitchFamily="34" charset="0"/>
                <a:cs typeface="Arial" pitchFamily="34" charset="0"/>
              </a:defRPr>
            </a:lvl1pPr>
          </a:lstStyle>
          <a:p>
            <a:pPr>
              <a:defRPr/>
            </a:pPr>
            <a:fld id="{AEB8726F-02D6-4A5B-9D55-186D9CCC8A4B}" type="slidenum">
              <a:rPr lang="lv-LV"/>
              <a:pPr>
                <a:defRPr/>
              </a:pPr>
              <a:t>‹#›</a:t>
            </a:fld>
            <a:endParaRPr lang="lv-LV"/>
          </a:p>
        </p:txBody>
      </p:sp>
    </p:spTree>
  </p:cSld>
  <p:clrMap bg1="lt1" tx1="dk1" bg2="lt2" tx2="dk2" accent1="accent1" accent2="accent2" accent3="accent3" accent4="accent4" accent5="accent5" accent6="accent6" hlink="hlink" folHlink="folHlink"/>
  <p:sldLayoutIdLst>
    <p:sldLayoutId id="2147484776" r:id="rId1"/>
    <p:sldLayoutId id="2147484777" r:id="rId2"/>
    <p:sldLayoutId id="2147484778" r:id="rId3"/>
    <p:sldLayoutId id="2147484779" r:id="rId4"/>
    <p:sldLayoutId id="2147484780" r:id="rId5"/>
    <p:sldLayoutId id="2147484781" r:id="rId6"/>
    <p:sldLayoutId id="2147484782" r:id="rId7"/>
    <p:sldLayoutId id="2147484783" r:id="rId8"/>
    <p:sldLayoutId id="2147484784" r:id="rId9"/>
    <p:sldLayoutId id="2147484785" r:id="rId10"/>
    <p:sldLayoutId id="2147484786" r:id="rId11"/>
    <p:sldLayoutId id="2147484787" r:id="rId12"/>
    <p:sldLayoutId id="2147484788" r:id="rId13"/>
    <p:sldLayoutId id="2147484789" r:id="rId14"/>
    <p:sldLayoutId id="2147484790" r:id="rId15"/>
    <p:sldLayoutId id="2147484791" r:id="rId16"/>
  </p:sldLayoutIdLst>
  <p:timing>
    <p:tnLst>
      <p:par>
        <p:cTn id="1" dur="indefinite" restart="never" nodeType="tmRoot"/>
      </p:par>
    </p:tnLst>
  </p:timing>
  <p:hf hdr="0" ftr="0" dt="0"/>
  <p:txStyles>
    <p:titleStyle>
      <a:lvl1pPr algn="ctr" rtl="0" eaLnBrk="0" fontAlgn="base" hangingPunct="0">
        <a:lnSpc>
          <a:spcPct val="90000"/>
        </a:lnSpc>
        <a:spcBef>
          <a:spcPct val="0"/>
        </a:spcBef>
        <a:spcAft>
          <a:spcPct val="0"/>
        </a:spcAft>
        <a:defRPr sz="3600" kern="1200" cap="all">
          <a:solidFill>
            <a:schemeClr val="tx1"/>
          </a:solidFill>
          <a:latin typeface="+mj-lt"/>
          <a:ea typeface="+mj-ea"/>
          <a:cs typeface="+mj-cs"/>
        </a:defRPr>
      </a:lvl1pPr>
      <a:lvl2pPr algn="ctr" rtl="0" eaLnBrk="0" fontAlgn="base" hangingPunct="0">
        <a:lnSpc>
          <a:spcPct val="90000"/>
        </a:lnSpc>
        <a:spcBef>
          <a:spcPct val="0"/>
        </a:spcBef>
        <a:spcAft>
          <a:spcPct val="0"/>
        </a:spcAft>
        <a:defRPr sz="3600">
          <a:solidFill>
            <a:schemeClr val="tx1"/>
          </a:solidFill>
          <a:latin typeface="Tw Cen MT" panose="020B0602020104020603" pitchFamily="34" charset="0"/>
        </a:defRPr>
      </a:lvl2pPr>
      <a:lvl3pPr algn="ctr" rtl="0" eaLnBrk="0" fontAlgn="base" hangingPunct="0">
        <a:lnSpc>
          <a:spcPct val="90000"/>
        </a:lnSpc>
        <a:spcBef>
          <a:spcPct val="0"/>
        </a:spcBef>
        <a:spcAft>
          <a:spcPct val="0"/>
        </a:spcAft>
        <a:defRPr sz="3600">
          <a:solidFill>
            <a:schemeClr val="tx1"/>
          </a:solidFill>
          <a:latin typeface="Tw Cen MT" panose="020B0602020104020603" pitchFamily="34" charset="0"/>
        </a:defRPr>
      </a:lvl3pPr>
      <a:lvl4pPr algn="ctr" rtl="0" eaLnBrk="0" fontAlgn="base" hangingPunct="0">
        <a:lnSpc>
          <a:spcPct val="90000"/>
        </a:lnSpc>
        <a:spcBef>
          <a:spcPct val="0"/>
        </a:spcBef>
        <a:spcAft>
          <a:spcPct val="0"/>
        </a:spcAft>
        <a:defRPr sz="3600">
          <a:solidFill>
            <a:schemeClr val="tx1"/>
          </a:solidFill>
          <a:latin typeface="Tw Cen MT" panose="020B0602020104020603" pitchFamily="34" charset="0"/>
        </a:defRPr>
      </a:lvl4pPr>
      <a:lvl5pPr algn="ctr" rtl="0" eaLnBrk="0" fontAlgn="base" hangingPunct="0">
        <a:lnSpc>
          <a:spcPct val="90000"/>
        </a:lnSpc>
        <a:spcBef>
          <a:spcPct val="0"/>
        </a:spcBef>
        <a:spcAft>
          <a:spcPct val="0"/>
        </a:spcAft>
        <a:defRPr sz="3600">
          <a:solidFill>
            <a:schemeClr val="tx1"/>
          </a:solidFill>
          <a:latin typeface="Tw Cen MT" panose="020B0602020104020603" pitchFamily="34" charset="0"/>
        </a:defRPr>
      </a:lvl5pPr>
      <a:lvl6pPr marL="457200" algn="ctr" rtl="0" fontAlgn="base">
        <a:lnSpc>
          <a:spcPct val="90000"/>
        </a:lnSpc>
        <a:spcBef>
          <a:spcPct val="0"/>
        </a:spcBef>
        <a:spcAft>
          <a:spcPct val="0"/>
        </a:spcAft>
        <a:defRPr sz="3600">
          <a:solidFill>
            <a:schemeClr val="tx1"/>
          </a:solidFill>
          <a:latin typeface="Tw Cen MT" panose="020B0602020104020603" pitchFamily="34" charset="0"/>
        </a:defRPr>
      </a:lvl6pPr>
      <a:lvl7pPr marL="914400" algn="ctr" rtl="0" fontAlgn="base">
        <a:lnSpc>
          <a:spcPct val="90000"/>
        </a:lnSpc>
        <a:spcBef>
          <a:spcPct val="0"/>
        </a:spcBef>
        <a:spcAft>
          <a:spcPct val="0"/>
        </a:spcAft>
        <a:defRPr sz="3600">
          <a:solidFill>
            <a:schemeClr val="tx1"/>
          </a:solidFill>
          <a:latin typeface="Tw Cen MT" panose="020B0602020104020603" pitchFamily="34" charset="0"/>
        </a:defRPr>
      </a:lvl7pPr>
      <a:lvl8pPr marL="1371600" algn="ctr" rtl="0" fontAlgn="base">
        <a:lnSpc>
          <a:spcPct val="90000"/>
        </a:lnSpc>
        <a:spcBef>
          <a:spcPct val="0"/>
        </a:spcBef>
        <a:spcAft>
          <a:spcPct val="0"/>
        </a:spcAft>
        <a:defRPr sz="3600">
          <a:solidFill>
            <a:schemeClr val="tx1"/>
          </a:solidFill>
          <a:latin typeface="Tw Cen MT" panose="020B0602020104020603" pitchFamily="34" charset="0"/>
        </a:defRPr>
      </a:lvl8pPr>
      <a:lvl9pPr marL="1828800" algn="ctr" rtl="0" fontAlgn="base">
        <a:lnSpc>
          <a:spcPct val="90000"/>
        </a:lnSpc>
        <a:spcBef>
          <a:spcPct val="0"/>
        </a:spcBef>
        <a:spcAft>
          <a:spcPct val="0"/>
        </a:spcAft>
        <a:defRPr sz="3600">
          <a:solidFill>
            <a:schemeClr val="tx1"/>
          </a:solidFill>
          <a:latin typeface="Tw Cen MT" panose="020B0602020104020603" pitchFamily="34" charset="0"/>
        </a:defRPr>
      </a:lvl9pPr>
    </p:titleStyle>
    <p:bodyStyle>
      <a:lvl1pPr marL="228600" indent="-228600" algn="l" rtl="0" eaLnBrk="0" fontAlgn="base" hangingPunct="0">
        <a:lnSpc>
          <a:spcPct val="120000"/>
        </a:lnSpc>
        <a:spcBef>
          <a:spcPts val="1000"/>
        </a:spcBef>
        <a:spcAft>
          <a:spcPct val="0"/>
        </a:spcAft>
        <a:buClr>
          <a:schemeClr val="tx1"/>
        </a:buClr>
        <a:buFont typeface="Arial" charset="0"/>
        <a:buChar char="•"/>
        <a:defRPr sz="2000" kern="1200" cap="all">
          <a:solidFill>
            <a:schemeClr val="tx1"/>
          </a:solidFill>
          <a:latin typeface="+mn-lt"/>
          <a:ea typeface="+mn-ea"/>
          <a:cs typeface="+mn-cs"/>
        </a:defRPr>
      </a:lvl1pPr>
      <a:lvl2pPr marL="685800" indent="-228600" algn="l" rtl="0" eaLnBrk="0" fontAlgn="base" hangingPunct="0">
        <a:lnSpc>
          <a:spcPct val="120000"/>
        </a:lnSpc>
        <a:spcBef>
          <a:spcPts val="500"/>
        </a:spcBef>
        <a:spcAft>
          <a:spcPct val="0"/>
        </a:spcAft>
        <a:buClr>
          <a:schemeClr val="tx1"/>
        </a:buClr>
        <a:buFont typeface="Arial" charset="0"/>
        <a:buChar char="•"/>
        <a:defRPr kern="1200" cap="all">
          <a:solidFill>
            <a:schemeClr val="tx1"/>
          </a:solidFill>
          <a:latin typeface="+mn-lt"/>
          <a:ea typeface="+mn-ea"/>
          <a:cs typeface="+mn-cs"/>
        </a:defRPr>
      </a:lvl2pPr>
      <a:lvl3pPr marL="1143000" indent="-228600" algn="l" rtl="0" eaLnBrk="0" fontAlgn="base" hangingPunct="0">
        <a:lnSpc>
          <a:spcPct val="120000"/>
        </a:lnSpc>
        <a:spcBef>
          <a:spcPts val="500"/>
        </a:spcBef>
        <a:spcAft>
          <a:spcPct val="0"/>
        </a:spcAft>
        <a:buClr>
          <a:schemeClr val="tx1"/>
        </a:buClr>
        <a:buFont typeface="Arial" charset="0"/>
        <a:buChar char="•"/>
        <a:defRPr sz="1600" kern="1200" cap="all">
          <a:solidFill>
            <a:schemeClr val="tx1"/>
          </a:solidFill>
          <a:latin typeface="+mn-lt"/>
          <a:ea typeface="+mn-ea"/>
          <a:cs typeface="+mn-cs"/>
        </a:defRPr>
      </a:lvl3pPr>
      <a:lvl4pPr marL="1600200" indent="-228600" algn="l" rtl="0" eaLnBrk="0" fontAlgn="base" hangingPunct="0">
        <a:lnSpc>
          <a:spcPct val="120000"/>
        </a:lnSpc>
        <a:spcBef>
          <a:spcPts val="500"/>
        </a:spcBef>
        <a:spcAft>
          <a:spcPct val="0"/>
        </a:spcAft>
        <a:buClr>
          <a:schemeClr val="tx1"/>
        </a:buClr>
        <a:buFont typeface="Arial" charset="0"/>
        <a:buChar char="•"/>
        <a:defRPr sz="1400" kern="1200" cap="all">
          <a:solidFill>
            <a:schemeClr val="tx1"/>
          </a:solidFill>
          <a:latin typeface="+mn-lt"/>
          <a:ea typeface="+mn-ea"/>
          <a:cs typeface="+mn-cs"/>
        </a:defRPr>
      </a:lvl4pPr>
      <a:lvl5pPr marL="2057400" indent="-228600" algn="l" rtl="0" eaLnBrk="0" fontAlgn="base" hangingPunct="0">
        <a:lnSpc>
          <a:spcPct val="120000"/>
        </a:lnSpc>
        <a:spcBef>
          <a:spcPts val="500"/>
        </a:spcBef>
        <a:spcAft>
          <a:spcPct val="0"/>
        </a:spcAft>
        <a:buClr>
          <a:schemeClr val="tx1"/>
        </a:buClr>
        <a:buFont typeface="Arial" charset="0"/>
        <a:buChar char="•"/>
        <a:defRPr sz="1400" kern="1200" cap="all">
          <a:solidFill>
            <a:schemeClr val="tx1"/>
          </a:solidFill>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7.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2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emf"/><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Text Box 3"/>
          <p:cNvSpPr txBox="1">
            <a:spLocks noChangeArrowheads="1"/>
          </p:cNvSpPr>
          <p:nvPr/>
        </p:nvSpPr>
        <p:spPr bwMode="auto">
          <a:xfrm>
            <a:off x="755650" y="3638550"/>
            <a:ext cx="8372475" cy="2332946"/>
          </a:xfrm>
          <a:prstGeom prst="rect">
            <a:avLst/>
          </a:prstGeom>
          <a:noFill/>
          <a:ln w="9525">
            <a:noFill/>
            <a:miter lim="800000"/>
            <a:headEnd/>
            <a:tailEnd/>
          </a:ln>
        </p:spPr>
        <p:txBody>
          <a:bodyPr>
            <a:spAutoFit/>
          </a:bodyPr>
          <a:lstStyle/>
          <a:p>
            <a:pPr>
              <a:spcBef>
                <a:spcPct val="50000"/>
              </a:spcBef>
            </a:pPr>
            <a:endParaRPr lang="lv-LV" sz="1600" b="1" dirty="0">
              <a:latin typeface="TimesNewRoman"/>
            </a:endParaRPr>
          </a:p>
          <a:p>
            <a:pPr>
              <a:spcBef>
                <a:spcPct val="50000"/>
              </a:spcBef>
            </a:pPr>
            <a:r>
              <a:rPr lang="lv-LV" sz="1600" b="1" dirty="0">
                <a:latin typeface="TimesNewRoman"/>
              </a:rPr>
              <a:t>	</a:t>
            </a:r>
            <a:endParaRPr lang="lv-LV" sz="2800" b="1" dirty="0">
              <a:latin typeface="TimesNewRoman"/>
            </a:endParaRPr>
          </a:p>
          <a:p>
            <a:pPr algn="r">
              <a:spcBef>
                <a:spcPct val="20000"/>
              </a:spcBef>
              <a:buFont typeface="Arial" charset="0"/>
              <a:buNone/>
            </a:pPr>
            <a:endParaRPr lang="lv-LV" sz="1600" u="sng" dirty="0">
              <a:solidFill>
                <a:srgbClr val="898989"/>
              </a:solidFill>
              <a:latin typeface="Times New Roman" pitchFamily="18" charset="0"/>
            </a:endParaRPr>
          </a:p>
          <a:p>
            <a:pPr algn="r">
              <a:spcBef>
                <a:spcPct val="20000"/>
              </a:spcBef>
              <a:buFont typeface="Arial" charset="0"/>
              <a:buNone/>
            </a:pPr>
            <a:r>
              <a:rPr lang="lv-LV" sz="2400" dirty="0" smtClean="0">
                <a:latin typeface="Times New Roman" pitchFamily="18" charset="0"/>
                <a:cs typeface="Times New Roman" pitchFamily="18" charset="0"/>
              </a:rPr>
              <a:t>Dr</a:t>
            </a:r>
            <a:r>
              <a:rPr lang="en-US" sz="2400" dirty="0" smtClean="0">
                <a:latin typeface="Times New Roman" pitchFamily="18" charset="0"/>
                <a:cs typeface="Times New Roman" pitchFamily="18" charset="0"/>
              </a:rPr>
              <a:t>.</a:t>
            </a:r>
            <a:r>
              <a:rPr lang="en-US" sz="2400" dirty="0" err="1" smtClean="0">
                <a:latin typeface="Times New Roman" pitchFamily="18" charset="0"/>
                <a:cs typeface="Times New Roman" pitchFamily="18" charset="0"/>
              </a:rPr>
              <a:t>Sc.ing</a:t>
            </a:r>
            <a:r>
              <a:rPr lang="en-US" sz="2400" dirty="0" smtClean="0">
                <a:latin typeface="Times New Roman" pitchFamily="18" charset="0"/>
                <a:cs typeface="Times New Roman" pitchFamily="18" charset="0"/>
              </a:rPr>
              <a:t>.</a:t>
            </a:r>
            <a:r>
              <a:rPr lang="lv-LV" sz="2400" dirty="0" smtClean="0">
                <a:latin typeface="Times New Roman" pitchFamily="18" charset="0"/>
                <a:cs typeface="Times New Roman" pitchFamily="18" charset="0"/>
              </a:rPr>
              <a:t> </a:t>
            </a:r>
            <a:r>
              <a:rPr lang="lv-LV" sz="2400" dirty="0" smtClean="0">
                <a:latin typeface="Times New Roman" pitchFamily="18" charset="0"/>
              </a:rPr>
              <a:t>Kamila Gruškeviča </a:t>
            </a:r>
            <a:endParaRPr lang="lv-LV" sz="2400" dirty="0">
              <a:latin typeface="Times New Roman" pitchFamily="18" charset="0"/>
            </a:endParaRPr>
          </a:p>
          <a:p>
            <a:pPr algn="r">
              <a:spcBef>
                <a:spcPct val="20000"/>
              </a:spcBef>
              <a:buFont typeface="Arial" charset="0"/>
              <a:buNone/>
            </a:pPr>
            <a:r>
              <a:rPr lang="lv-LV" sz="2400" dirty="0" err="1" smtClean="0">
                <a:latin typeface="Times New Roman" pitchFamily="18" charset="0"/>
                <a:cs typeface="Times New Roman" pitchFamily="18" charset="0"/>
              </a:rPr>
              <a:t>Riga</a:t>
            </a:r>
            <a:r>
              <a:rPr lang="lv-LV" sz="2400" dirty="0" smtClean="0">
                <a:latin typeface="Times New Roman" pitchFamily="18" charset="0"/>
                <a:cs typeface="Times New Roman" pitchFamily="18" charset="0"/>
              </a:rPr>
              <a:t> </a:t>
            </a:r>
            <a:r>
              <a:rPr lang="lv-LV" sz="2400" dirty="0" err="1" smtClean="0">
                <a:latin typeface="Times New Roman" pitchFamily="18" charset="0"/>
                <a:cs typeface="Times New Roman" pitchFamily="18" charset="0"/>
              </a:rPr>
              <a:t>Technical</a:t>
            </a:r>
            <a:r>
              <a:rPr lang="lv-LV" sz="2400" dirty="0" smtClean="0">
                <a:latin typeface="Times New Roman" pitchFamily="18" charset="0"/>
                <a:cs typeface="Times New Roman" pitchFamily="18" charset="0"/>
              </a:rPr>
              <a:t> </a:t>
            </a:r>
            <a:r>
              <a:rPr lang="lv-LV" sz="2400" dirty="0" err="1" smtClean="0">
                <a:latin typeface="Times New Roman" pitchFamily="18" charset="0"/>
                <a:cs typeface="Times New Roman" pitchFamily="18" charset="0"/>
              </a:rPr>
              <a:t>University</a:t>
            </a:r>
            <a:endParaRPr lang="lv-LV" sz="2400" dirty="0">
              <a:latin typeface="Times New Roman" pitchFamily="18" charset="0"/>
              <a:cs typeface="Times New Roman" pitchFamily="18" charset="0"/>
            </a:endParaRPr>
          </a:p>
          <a:p>
            <a:pPr algn="r">
              <a:spcBef>
                <a:spcPct val="20000"/>
              </a:spcBef>
            </a:pPr>
            <a:r>
              <a:rPr lang="en-US" sz="2400" dirty="0" smtClean="0">
                <a:latin typeface="Times New Roman" pitchFamily="18" charset="0"/>
                <a:cs typeface="Times New Roman" pitchFamily="18" charset="0"/>
              </a:rPr>
              <a:t>www.wrl.bf.rtu.lv</a:t>
            </a:r>
            <a:endParaRPr lang="en-US" sz="2400" dirty="0">
              <a:latin typeface="Times New Roman" pitchFamily="18" charset="0"/>
              <a:cs typeface="Times New Roman" pitchFamily="18" charset="0"/>
            </a:endParaRPr>
          </a:p>
        </p:txBody>
      </p:sp>
      <p:sp>
        <p:nvSpPr>
          <p:cNvPr id="95234" name="Text Box 12"/>
          <p:cNvSpPr txBox="1">
            <a:spLocks noChangeArrowheads="1" noChangeShapeType="1"/>
          </p:cNvSpPr>
          <p:nvPr/>
        </p:nvSpPr>
        <p:spPr bwMode="auto">
          <a:xfrm rot="-5400000">
            <a:off x="-2581275" y="3152775"/>
            <a:ext cx="5805488" cy="71438"/>
          </a:xfrm>
          <a:prstGeom prst="rect">
            <a:avLst/>
          </a:prstGeom>
          <a:gradFill rotWithShape="1">
            <a:gsLst>
              <a:gs pos="0">
                <a:srgbClr val="FFFFFF"/>
              </a:gs>
              <a:gs pos="100000">
                <a:srgbClr val="000099"/>
              </a:gs>
            </a:gsLst>
            <a:lin ang="0" scaled="1"/>
          </a:gradFill>
          <a:ln w="9525">
            <a:noFill/>
            <a:miter lim="800000"/>
            <a:headEnd/>
            <a:tailEnd/>
          </a:ln>
        </p:spPr>
        <p:txBody>
          <a:bodyPr lIns="36195" tIns="36195" rIns="36195" bIns="36195"/>
          <a:lstStyle/>
          <a:p>
            <a:endParaRPr lang="de-DE" sz="1200" b="1">
              <a:solidFill>
                <a:srgbClr val="000066"/>
              </a:solidFill>
              <a:latin typeface="TradeGothic-Bold"/>
            </a:endParaRPr>
          </a:p>
          <a:p>
            <a:endParaRPr lang="de-DE" sz="1100">
              <a:solidFill>
                <a:srgbClr val="000066"/>
              </a:solidFill>
              <a:latin typeface="Times New Roman" pitchFamily="18" charset="0"/>
            </a:endParaRPr>
          </a:p>
          <a:p>
            <a:endParaRPr lang="de-DE"/>
          </a:p>
        </p:txBody>
      </p:sp>
      <p:sp>
        <p:nvSpPr>
          <p:cNvPr id="95235" name="Text Box 11"/>
          <p:cNvSpPr txBox="1">
            <a:spLocks noChangeArrowheads="1" noChangeShapeType="1"/>
          </p:cNvSpPr>
          <p:nvPr/>
        </p:nvSpPr>
        <p:spPr bwMode="auto">
          <a:xfrm>
            <a:off x="15875" y="1755775"/>
            <a:ext cx="8315325" cy="73025"/>
          </a:xfrm>
          <a:prstGeom prst="rect">
            <a:avLst/>
          </a:prstGeom>
          <a:gradFill rotWithShape="1">
            <a:gsLst>
              <a:gs pos="0">
                <a:srgbClr val="000099"/>
              </a:gs>
              <a:gs pos="100000">
                <a:srgbClr val="FFFFFF"/>
              </a:gs>
            </a:gsLst>
            <a:lin ang="0" scaled="1"/>
          </a:gradFill>
          <a:ln w="9525">
            <a:noFill/>
            <a:miter lim="800000"/>
            <a:headEnd/>
            <a:tailEnd/>
          </a:ln>
        </p:spPr>
        <p:txBody>
          <a:bodyPr lIns="36195" tIns="36195" rIns="36195" bIns="36195"/>
          <a:lstStyle/>
          <a:p>
            <a:endParaRPr lang="de-DE" sz="1200" b="1">
              <a:solidFill>
                <a:srgbClr val="000066"/>
              </a:solidFill>
              <a:latin typeface="TradeGothic-Bold"/>
            </a:endParaRPr>
          </a:p>
          <a:p>
            <a:endParaRPr lang="de-DE" sz="1100">
              <a:solidFill>
                <a:srgbClr val="000066"/>
              </a:solidFill>
              <a:latin typeface="Times New Roman" pitchFamily="18" charset="0"/>
            </a:endParaRPr>
          </a:p>
          <a:p>
            <a:endParaRPr lang="de-DE"/>
          </a:p>
        </p:txBody>
      </p:sp>
      <p:sp>
        <p:nvSpPr>
          <p:cNvPr id="95236" name="Text Box 11"/>
          <p:cNvSpPr txBox="1">
            <a:spLocks noChangeArrowheads="1" noChangeShapeType="1"/>
          </p:cNvSpPr>
          <p:nvPr/>
        </p:nvSpPr>
        <p:spPr bwMode="auto">
          <a:xfrm>
            <a:off x="544513" y="4383088"/>
            <a:ext cx="8315325" cy="73025"/>
          </a:xfrm>
          <a:prstGeom prst="rect">
            <a:avLst/>
          </a:prstGeom>
          <a:gradFill rotWithShape="1">
            <a:gsLst>
              <a:gs pos="0">
                <a:srgbClr val="000099"/>
              </a:gs>
              <a:gs pos="100000">
                <a:srgbClr val="FFFFFF"/>
              </a:gs>
            </a:gsLst>
            <a:lin ang="0" scaled="1"/>
          </a:gradFill>
          <a:ln w="9525">
            <a:noFill/>
            <a:miter lim="800000"/>
            <a:headEnd/>
            <a:tailEnd/>
          </a:ln>
        </p:spPr>
        <p:txBody>
          <a:bodyPr lIns="36195" tIns="36195" rIns="36195" bIns="36195"/>
          <a:lstStyle/>
          <a:p>
            <a:endParaRPr lang="de-DE" sz="1200" b="1">
              <a:solidFill>
                <a:srgbClr val="000066"/>
              </a:solidFill>
              <a:latin typeface="TradeGothic-Bold"/>
            </a:endParaRPr>
          </a:p>
          <a:p>
            <a:endParaRPr lang="de-DE" sz="1100">
              <a:solidFill>
                <a:srgbClr val="000066"/>
              </a:solidFill>
              <a:latin typeface="Times New Roman" pitchFamily="18" charset="0"/>
            </a:endParaRPr>
          </a:p>
          <a:p>
            <a:endParaRPr lang="de-DE"/>
          </a:p>
        </p:txBody>
      </p:sp>
      <p:pic>
        <p:nvPicPr>
          <p:cNvPr id="95237" name="Picture 5"/>
          <p:cNvPicPr>
            <a:picLocks noChangeAspect="1" noChangeArrowheads="1"/>
          </p:cNvPicPr>
          <p:nvPr/>
        </p:nvPicPr>
        <p:blipFill>
          <a:blip r:embed="rId3"/>
          <a:srcRect/>
          <a:stretch>
            <a:fillRect/>
          </a:stretch>
        </p:blipFill>
        <p:spPr bwMode="auto">
          <a:xfrm>
            <a:off x="914400" y="228600"/>
            <a:ext cx="1868488" cy="1217613"/>
          </a:xfrm>
          <a:prstGeom prst="rect">
            <a:avLst/>
          </a:prstGeom>
          <a:noFill/>
          <a:ln w="9525">
            <a:noFill/>
            <a:miter lim="800000"/>
            <a:headEnd/>
            <a:tailEnd/>
          </a:ln>
        </p:spPr>
      </p:pic>
      <p:pic>
        <p:nvPicPr>
          <p:cNvPr id="95238" name="Picture 11"/>
          <p:cNvPicPr>
            <a:picLocks noChangeAspect="1" noChangeArrowheads="1"/>
          </p:cNvPicPr>
          <p:nvPr/>
        </p:nvPicPr>
        <p:blipFill>
          <a:blip r:embed="rId4"/>
          <a:srcRect/>
          <a:stretch>
            <a:fillRect/>
          </a:stretch>
        </p:blipFill>
        <p:spPr bwMode="auto">
          <a:xfrm>
            <a:off x="6500813" y="285750"/>
            <a:ext cx="2357437" cy="833438"/>
          </a:xfrm>
          <a:prstGeom prst="rect">
            <a:avLst/>
          </a:prstGeom>
          <a:noFill/>
          <a:ln w="9525">
            <a:noFill/>
            <a:miter lim="800000"/>
            <a:headEnd/>
            <a:tailEnd/>
          </a:ln>
        </p:spPr>
      </p:pic>
      <p:sp>
        <p:nvSpPr>
          <p:cNvPr id="9" name="Text Box 7"/>
          <p:cNvSpPr txBox="1">
            <a:spLocks noChangeArrowheads="1"/>
          </p:cNvSpPr>
          <p:nvPr/>
        </p:nvSpPr>
        <p:spPr bwMode="auto">
          <a:xfrm>
            <a:off x="120650" y="2289329"/>
            <a:ext cx="9163050" cy="2123658"/>
          </a:xfrm>
          <a:prstGeom prst="rect">
            <a:avLst/>
          </a:prstGeom>
          <a:noFill/>
          <a:ln w="9525">
            <a:noFill/>
            <a:miter lim="800000"/>
            <a:headEnd/>
            <a:tailEnd/>
          </a:ln>
          <a:effectLst/>
        </p:spPr>
        <p:txBody>
          <a:bodyPr>
            <a:spAutoFit/>
          </a:bodyPr>
          <a:lstStyle/>
          <a:p>
            <a:pPr algn="ctr"/>
            <a:r>
              <a:rPr lang="en-US" altLang="lv-LV" sz="4400" b="1" dirty="0">
                <a:solidFill>
                  <a:srgbClr val="000000"/>
                </a:solidFill>
              </a:rPr>
              <a:t>Drinking water quality effect on the corrosion of the cast iron pipes</a:t>
            </a:r>
            <a:endParaRPr lang="en-GB" sz="4400" b="1" dirty="0">
              <a:solidFill>
                <a:srgbClr val="000099"/>
              </a:solidFill>
              <a:effectLst>
                <a:outerShdw blurRad="38100" dist="38100" dir="2700000" algn="tl">
                  <a:srgbClr val="C0C0C0"/>
                </a:outerShdw>
              </a:effectLst>
            </a:endParaRPr>
          </a:p>
        </p:txBody>
      </p:sp>
      <p:sp>
        <p:nvSpPr>
          <p:cNvPr id="95241" name="Slide Number Placeholder 1"/>
          <p:cNvSpPr>
            <a:spLocks noGrp="1"/>
          </p:cNvSpPr>
          <p:nvPr>
            <p:ph type="sldNum" sz="quarter" idx="12"/>
          </p:nvPr>
        </p:nvSpPr>
        <p:spPr bwMode="auto">
          <a:noFill/>
          <a:ln>
            <a:miter lim="800000"/>
            <a:headEnd/>
            <a:tailEnd/>
          </a:ln>
        </p:spPr>
        <p:txBody>
          <a:bodyPr/>
          <a:lstStyle/>
          <a:p>
            <a:fld id="{9BDCC3CA-973B-4740-B62B-A14B1960EE18}" type="slidenum">
              <a:rPr lang="lv-LV" smtClean="0">
                <a:latin typeface="Arial" charset="0"/>
                <a:cs typeface="Arial" charset="0"/>
              </a:rPr>
              <a:pPr/>
              <a:t>1</a:t>
            </a:fld>
            <a:endParaRPr lang="lv-LV" smtClean="0">
              <a:latin typeface="Arial" charset="0"/>
              <a:cs typeface="Arial"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quarter" idx="13"/>
          </p:nvPr>
        </p:nvPicPr>
        <p:blipFill>
          <a:blip r:embed="rId2"/>
          <a:stretch>
            <a:fillRect/>
          </a:stretch>
        </p:blipFill>
        <p:spPr>
          <a:xfrm>
            <a:off x="766653" y="1793608"/>
            <a:ext cx="7610694" cy="5042167"/>
          </a:xfrm>
          <a:prstGeom prst="rect">
            <a:avLst/>
          </a:prstGeom>
        </p:spPr>
      </p:pic>
      <p:sp>
        <p:nvSpPr>
          <p:cNvPr id="4" name="Slide Number Placeholder 3"/>
          <p:cNvSpPr>
            <a:spLocks noGrp="1"/>
          </p:cNvSpPr>
          <p:nvPr>
            <p:ph type="sldNum" sz="quarter" idx="16"/>
          </p:nvPr>
        </p:nvSpPr>
        <p:spPr/>
        <p:txBody>
          <a:bodyPr/>
          <a:lstStyle/>
          <a:p>
            <a:pPr>
              <a:defRPr/>
            </a:pPr>
            <a:fld id="{35D27FC1-24C7-45C2-80B9-7F47A26EE9CD}" type="slidenum">
              <a:rPr lang="lv-LV" smtClean="0"/>
              <a:pPr>
                <a:defRPr/>
              </a:pPr>
              <a:t>10</a:t>
            </a:fld>
            <a:endParaRPr lang="lv-LV"/>
          </a:p>
        </p:txBody>
      </p:sp>
      <p:sp>
        <p:nvSpPr>
          <p:cNvPr id="7" name="Rectangle 2"/>
          <p:cNvSpPr txBox="1">
            <a:spLocks noChangeArrowheads="1"/>
          </p:cNvSpPr>
          <p:nvPr/>
        </p:nvSpPr>
        <p:spPr>
          <a:xfrm>
            <a:off x="179512" y="27301"/>
            <a:ext cx="8640960" cy="1595438"/>
          </a:xfrm>
          <a:prstGeom prst="rect">
            <a:avLst/>
          </a:prstGeom>
        </p:spPr>
        <p:txBody>
          <a:bodyPr vert="horz" lIns="91440" tIns="45720" rIns="91440" bIns="45720" rtlCol="0" anchor="ctr">
            <a:normAutofit/>
          </a:bodyPr>
          <a:lstStyle>
            <a:lvl1pPr algn="ctr" rtl="0" eaLnBrk="0" fontAlgn="base" hangingPunct="0">
              <a:lnSpc>
                <a:spcPct val="90000"/>
              </a:lnSpc>
              <a:spcBef>
                <a:spcPct val="0"/>
              </a:spcBef>
              <a:spcAft>
                <a:spcPct val="0"/>
              </a:spcAft>
              <a:defRPr sz="3600" kern="1200" cap="all">
                <a:solidFill>
                  <a:schemeClr val="tx1"/>
                </a:solidFill>
                <a:latin typeface="+mj-lt"/>
                <a:ea typeface="+mj-ea"/>
                <a:cs typeface="+mj-cs"/>
              </a:defRPr>
            </a:lvl1pPr>
            <a:lvl2pPr algn="ctr" rtl="0" eaLnBrk="0" fontAlgn="base" hangingPunct="0">
              <a:lnSpc>
                <a:spcPct val="90000"/>
              </a:lnSpc>
              <a:spcBef>
                <a:spcPct val="0"/>
              </a:spcBef>
              <a:spcAft>
                <a:spcPct val="0"/>
              </a:spcAft>
              <a:defRPr sz="3600">
                <a:solidFill>
                  <a:schemeClr val="tx1"/>
                </a:solidFill>
                <a:latin typeface="Tw Cen MT" panose="020B0602020104020603" pitchFamily="34" charset="0"/>
              </a:defRPr>
            </a:lvl2pPr>
            <a:lvl3pPr algn="ctr" rtl="0" eaLnBrk="0" fontAlgn="base" hangingPunct="0">
              <a:lnSpc>
                <a:spcPct val="90000"/>
              </a:lnSpc>
              <a:spcBef>
                <a:spcPct val="0"/>
              </a:spcBef>
              <a:spcAft>
                <a:spcPct val="0"/>
              </a:spcAft>
              <a:defRPr sz="3600">
                <a:solidFill>
                  <a:schemeClr val="tx1"/>
                </a:solidFill>
                <a:latin typeface="Tw Cen MT" panose="020B0602020104020603" pitchFamily="34" charset="0"/>
              </a:defRPr>
            </a:lvl3pPr>
            <a:lvl4pPr algn="ctr" rtl="0" eaLnBrk="0" fontAlgn="base" hangingPunct="0">
              <a:lnSpc>
                <a:spcPct val="90000"/>
              </a:lnSpc>
              <a:spcBef>
                <a:spcPct val="0"/>
              </a:spcBef>
              <a:spcAft>
                <a:spcPct val="0"/>
              </a:spcAft>
              <a:defRPr sz="3600">
                <a:solidFill>
                  <a:schemeClr val="tx1"/>
                </a:solidFill>
                <a:latin typeface="Tw Cen MT" panose="020B0602020104020603" pitchFamily="34" charset="0"/>
              </a:defRPr>
            </a:lvl4pPr>
            <a:lvl5pPr algn="ctr" rtl="0" eaLnBrk="0" fontAlgn="base" hangingPunct="0">
              <a:lnSpc>
                <a:spcPct val="90000"/>
              </a:lnSpc>
              <a:spcBef>
                <a:spcPct val="0"/>
              </a:spcBef>
              <a:spcAft>
                <a:spcPct val="0"/>
              </a:spcAft>
              <a:defRPr sz="3600">
                <a:solidFill>
                  <a:schemeClr val="tx1"/>
                </a:solidFill>
                <a:latin typeface="Tw Cen MT" panose="020B0602020104020603" pitchFamily="34" charset="0"/>
              </a:defRPr>
            </a:lvl5pPr>
            <a:lvl6pPr marL="457200" algn="ctr" rtl="0" fontAlgn="base">
              <a:lnSpc>
                <a:spcPct val="90000"/>
              </a:lnSpc>
              <a:spcBef>
                <a:spcPct val="0"/>
              </a:spcBef>
              <a:spcAft>
                <a:spcPct val="0"/>
              </a:spcAft>
              <a:defRPr sz="3600">
                <a:solidFill>
                  <a:schemeClr val="tx1"/>
                </a:solidFill>
                <a:latin typeface="Tw Cen MT" panose="020B0602020104020603" pitchFamily="34" charset="0"/>
              </a:defRPr>
            </a:lvl6pPr>
            <a:lvl7pPr marL="914400" algn="ctr" rtl="0" fontAlgn="base">
              <a:lnSpc>
                <a:spcPct val="90000"/>
              </a:lnSpc>
              <a:spcBef>
                <a:spcPct val="0"/>
              </a:spcBef>
              <a:spcAft>
                <a:spcPct val="0"/>
              </a:spcAft>
              <a:defRPr sz="3600">
                <a:solidFill>
                  <a:schemeClr val="tx1"/>
                </a:solidFill>
                <a:latin typeface="Tw Cen MT" panose="020B0602020104020603" pitchFamily="34" charset="0"/>
              </a:defRPr>
            </a:lvl7pPr>
            <a:lvl8pPr marL="1371600" algn="ctr" rtl="0" fontAlgn="base">
              <a:lnSpc>
                <a:spcPct val="90000"/>
              </a:lnSpc>
              <a:spcBef>
                <a:spcPct val="0"/>
              </a:spcBef>
              <a:spcAft>
                <a:spcPct val="0"/>
              </a:spcAft>
              <a:defRPr sz="3600">
                <a:solidFill>
                  <a:schemeClr val="tx1"/>
                </a:solidFill>
                <a:latin typeface="Tw Cen MT" panose="020B0602020104020603" pitchFamily="34" charset="0"/>
              </a:defRPr>
            </a:lvl8pPr>
            <a:lvl9pPr marL="1828800" algn="ctr" rtl="0" fontAlgn="base">
              <a:lnSpc>
                <a:spcPct val="90000"/>
              </a:lnSpc>
              <a:spcBef>
                <a:spcPct val="0"/>
              </a:spcBef>
              <a:spcAft>
                <a:spcPct val="0"/>
              </a:spcAft>
              <a:defRPr sz="3600">
                <a:solidFill>
                  <a:schemeClr val="tx1"/>
                </a:solidFill>
                <a:latin typeface="Tw Cen MT" panose="020B0602020104020603" pitchFamily="34" charset="0"/>
              </a:defRPr>
            </a:lvl9pPr>
          </a:lstStyle>
          <a:p>
            <a:r>
              <a:rPr lang="lv-LV" altLang="lv-LV" sz="2800" b="1" dirty="0" err="1" smtClean="0">
                <a:solidFill>
                  <a:schemeClr val="tx2"/>
                </a:solidFill>
              </a:rPr>
              <a:t>Corrosion</a:t>
            </a:r>
            <a:r>
              <a:rPr lang="lv-LV" altLang="lv-LV" sz="2800" b="1" dirty="0" smtClean="0">
                <a:solidFill>
                  <a:schemeClr val="tx2"/>
                </a:solidFill>
              </a:rPr>
              <a:t> – </a:t>
            </a:r>
            <a:r>
              <a:rPr lang="lv-LV" altLang="lv-LV" sz="2800" b="1" dirty="0" err="1" smtClean="0">
                <a:solidFill>
                  <a:schemeClr val="tx2"/>
                </a:solidFill>
              </a:rPr>
              <a:t>what</a:t>
            </a:r>
            <a:r>
              <a:rPr lang="lv-LV" altLang="lv-LV" sz="2800" b="1" dirty="0" smtClean="0">
                <a:solidFill>
                  <a:schemeClr val="tx2"/>
                </a:solidFill>
              </a:rPr>
              <a:t> </a:t>
            </a:r>
            <a:r>
              <a:rPr lang="lv-LV" altLang="lv-LV" sz="2800" b="1" dirty="0" err="1" smtClean="0">
                <a:solidFill>
                  <a:schemeClr val="tx2"/>
                </a:solidFill>
              </a:rPr>
              <a:t>is</a:t>
            </a:r>
            <a:r>
              <a:rPr lang="lv-LV" altLang="lv-LV" sz="2800" b="1" dirty="0" smtClean="0">
                <a:solidFill>
                  <a:schemeClr val="tx2"/>
                </a:solidFill>
              </a:rPr>
              <a:t> </a:t>
            </a:r>
            <a:r>
              <a:rPr lang="lv-LV" altLang="lv-LV" sz="2800" b="1" dirty="0" err="1" smtClean="0">
                <a:solidFill>
                  <a:schemeClr val="tx2"/>
                </a:solidFill>
              </a:rPr>
              <a:t>inside</a:t>
            </a:r>
            <a:r>
              <a:rPr lang="lv-LV" altLang="lv-LV" sz="2800" b="1" dirty="0" smtClean="0">
                <a:solidFill>
                  <a:schemeClr val="tx2"/>
                </a:solidFill>
              </a:rPr>
              <a:t>?</a:t>
            </a:r>
            <a:endParaRPr lang="ru-RU" altLang="lv-LV" sz="2800" b="1" dirty="0">
              <a:solidFill>
                <a:schemeClr val="tx2"/>
              </a:solidFill>
            </a:endParaRPr>
          </a:p>
        </p:txBody>
      </p:sp>
    </p:spTree>
    <p:extLst>
      <p:ext uri="{BB962C8B-B14F-4D97-AF65-F5344CB8AC3E}">
        <p14:creationId xmlns:p14="http://schemas.microsoft.com/office/powerpoint/2010/main" val="36032234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quarter" idx="13"/>
          </p:nvPr>
        </p:nvPicPr>
        <p:blipFill>
          <a:blip r:embed="rId2"/>
          <a:stretch>
            <a:fillRect/>
          </a:stretch>
        </p:blipFill>
        <p:spPr>
          <a:xfrm>
            <a:off x="4507" y="2316368"/>
            <a:ext cx="5053750" cy="3056702"/>
          </a:xfrm>
          <a:prstGeom prst="rect">
            <a:avLst/>
          </a:prstGeom>
        </p:spPr>
      </p:pic>
      <p:sp>
        <p:nvSpPr>
          <p:cNvPr id="4" name="Slide Number Placeholder 3"/>
          <p:cNvSpPr>
            <a:spLocks noGrp="1"/>
          </p:cNvSpPr>
          <p:nvPr>
            <p:ph type="sldNum" sz="quarter" idx="16"/>
          </p:nvPr>
        </p:nvSpPr>
        <p:spPr/>
        <p:txBody>
          <a:bodyPr/>
          <a:lstStyle/>
          <a:p>
            <a:pPr>
              <a:defRPr/>
            </a:pPr>
            <a:fld id="{35D27FC1-24C7-45C2-80B9-7F47A26EE9CD}" type="slidenum">
              <a:rPr lang="lv-LV" smtClean="0"/>
              <a:pPr>
                <a:defRPr/>
              </a:pPr>
              <a:t>11</a:t>
            </a:fld>
            <a:endParaRPr lang="lv-LV"/>
          </a:p>
        </p:txBody>
      </p:sp>
      <p:pic>
        <p:nvPicPr>
          <p:cNvPr id="6" name="Picture 5"/>
          <p:cNvPicPr>
            <a:picLocks noChangeAspect="1"/>
          </p:cNvPicPr>
          <p:nvPr/>
        </p:nvPicPr>
        <p:blipFill>
          <a:blip r:embed="rId3"/>
          <a:stretch>
            <a:fillRect/>
          </a:stretch>
        </p:blipFill>
        <p:spPr>
          <a:xfrm>
            <a:off x="5327576" y="2316367"/>
            <a:ext cx="3816424" cy="3006879"/>
          </a:xfrm>
          <a:prstGeom prst="rect">
            <a:avLst/>
          </a:prstGeom>
        </p:spPr>
      </p:pic>
      <p:sp>
        <p:nvSpPr>
          <p:cNvPr id="7" name="Rectangle 2"/>
          <p:cNvSpPr>
            <a:spLocks noGrp="1" noChangeArrowheads="1"/>
          </p:cNvSpPr>
          <p:nvPr>
            <p:ph type="title"/>
          </p:nvPr>
        </p:nvSpPr>
        <p:spPr>
          <a:xfrm>
            <a:off x="179512" y="27301"/>
            <a:ext cx="8640960" cy="1595438"/>
          </a:xfrm>
        </p:spPr>
        <p:txBody>
          <a:bodyPr>
            <a:normAutofit/>
          </a:bodyPr>
          <a:lstStyle/>
          <a:p>
            <a:r>
              <a:rPr lang="en-GB" altLang="lv-LV" sz="2800" b="1" dirty="0" smtClean="0">
                <a:solidFill>
                  <a:schemeClr val="tx2"/>
                </a:solidFill>
              </a:rPr>
              <a:t>Corrosion</a:t>
            </a:r>
            <a:r>
              <a:rPr lang="lv-LV" altLang="lv-LV" sz="2800" b="1" dirty="0" smtClean="0">
                <a:solidFill>
                  <a:schemeClr val="tx2"/>
                </a:solidFill>
              </a:rPr>
              <a:t> process</a:t>
            </a:r>
            <a:endParaRPr lang="ru-RU" altLang="lv-LV" sz="2800" b="1" dirty="0">
              <a:solidFill>
                <a:schemeClr val="tx2"/>
              </a:solidFill>
            </a:endParaRPr>
          </a:p>
        </p:txBody>
      </p:sp>
    </p:spTree>
    <p:extLst>
      <p:ext uri="{BB962C8B-B14F-4D97-AF65-F5344CB8AC3E}">
        <p14:creationId xmlns:p14="http://schemas.microsoft.com/office/powerpoint/2010/main" val="21837261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249505" y="404664"/>
            <a:ext cx="7772400" cy="1595438"/>
          </a:xfrm>
        </p:spPr>
        <p:txBody>
          <a:bodyPr>
            <a:normAutofit/>
          </a:bodyPr>
          <a:lstStyle/>
          <a:p>
            <a:r>
              <a:rPr lang="lv-LV" altLang="lv-LV" sz="2800" dirty="0" err="1" smtClean="0"/>
              <a:t>Corrosion</a:t>
            </a:r>
            <a:r>
              <a:rPr lang="lv-LV" altLang="lv-LV" sz="2800" dirty="0" smtClean="0"/>
              <a:t> </a:t>
            </a:r>
            <a:r>
              <a:rPr lang="lv-LV" altLang="lv-LV" sz="2800" dirty="0" err="1" smtClean="0"/>
              <a:t>indexes</a:t>
            </a:r>
            <a:endParaRPr lang="ru-RU" altLang="lv-LV" sz="2800" dirty="0"/>
          </a:p>
        </p:txBody>
      </p:sp>
      <p:sp>
        <p:nvSpPr>
          <p:cNvPr id="47107" name="Rectangle 3"/>
          <p:cNvSpPr>
            <a:spLocks noGrp="1" noChangeArrowheads="1"/>
          </p:cNvSpPr>
          <p:nvPr>
            <p:ph type="body" idx="4294967295"/>
          </p:nvPr>
        </p:nvSpPr>
        <p:spPr>
          <a:xfrm>
            <a:off x="251520" y="1916832"/>
            <a:ext cx="8784976" cy="4648200"/>
          </a:xfrm>
          <a:prstGeom prst="rect">
            <a:avLst/>
          </a:prstGeom>
        </p:spPr>
        <p:txBody>
          <a:bodyPr/>
          <a:lstStyle/>
          <a:p>
            <a:pPr>
              <a:lnSpc>
                <a:spcPct val="90000"/>
              </a:lnSpc>
              <a:buFontTx/>
              <a:buNone/>
            </a:pPr>
            <a:r>
              <a:rPr lang="lv-LV" altLang="lv-LV" b="1" cap="none" dirty="0" err="1" smtClean="0">
                <a:solidFill>
                  <a:schemeClr val="tx2"/>
                </a:solidFill>
              </a:rPr>
              <a:t>Langelier</a:t>
            </a:r>
            <a:r>
              <a:rPr lang="lv-LV" altLang="lv-LV" b="1" cap="none" dirty="0" smtClean="0">
                <a:solidFill>
                  <a:schemeClr val="tx2"/>
                </a:solidFill>
              </a:rPr>
              <a:t> </a:t>
            </a:r>
            <a:r>
              <a:rPr lang="lv-LV" altLang="lv-LV" b="1" cap="none" dirty="0" err="1" smtClean="0">
                <a:solidFill>
                  <a:schemeClr val="tx2"/>
                </a:solidFill>
              </a:rPr>
              <a:t>saturation</a:t>
            </a:r>
            <a:r>
              <a:rPr lang="lv-LV" altLang="lv-LV" b="1" cap="none" dirty="0" smtClean="0">
                <a:solidFill>
                  <a:schemeClr val="tx2"/>
                </a:solidFill>
              </a:rPr>
              <a:t> </a:t>
            </a:r>
            <a:r>
              <a:rPr lang="lv-LV" altLang="lv-LV" b="1" cap="none" dirty="0" err="1" smtClean="0">
                <a:solidFill>
                  <a:schemeClr val="tx2"/>
                </a:solidFill>
              </a:rPr>
              <a:t>index</a:t>
            </a:r>
            <a:r>
              <a:rPr lang="lv-LV" altLang="lv-LV" b="1" cap="none" dirty="0" smtClean="0">
                <a:solidFill>
                  <a:schemeClr val="tx2"/>
                </a:solidFill>
              </a:rPr>
              <a:t> (</a:t>
            </a:r>
            <a:r>
              <a:rPr lang="lv-LV" altLang="lv-LV" b="1" cap="none" dirty="0">
                <a:solidFill>
                  <a:schemeClr val="tx2"/>
                </a:solidFill>
              </a:rPr>
              <a:t>LI) </a:t>
            </a:r>
            <a:r>
              <a:rPr lang="lv-LV" altLang="lv-LV" b="1" cap="none" dirty="0" err="1" smtClean="0">
                <a:solidFill>
                  <a:schemeClr val="tx2"/>
                </a:solidFill>
              </a:rPr>
              <a:t>indicates</a:t>
            </a:r>
            <a:r>
              <a:rPr lang="lv-LV" altLang="lv-LV" b="1" cap="none" dirty="0" smtClean="0">
                <a:solidFill>
                  <a:schemeClr val="tx2"/>
                </a:solidFill>
              </a:rPr>
              <a:t> </a:t>
            </a:r>
            <a:r>
              <a:rPr lang="lv-LV" altLang="lv-LV" b="1" cap="none" dirty="0" err="1" smtClean="0">
                <a:solidFill>
                  <a:schemeClr val="tx2"/>
                </a:solidFill>
              </a:rPr>
              <a:t>the</a:t>
            </a:r>
            <a:r>
              <a:rPr lang="lv-LV" altLang="lv-LV" b="1" cap="none" dirty="0" smtClean="0">
                <a:solidFill>
                  <a:schemeClr val="tx2"/>
                </a:solidFill>
              </a:rPr>
              <a:t> </a:t>
            </a:r>
            <a:r>
              <a:rPr lang="lv-LV" altLang="lv-LV" b="1" cap="none" dirty="0" err="1" smtClean="0">
                <a:solidFill>
                  <a:schemeClr val="tx2"/>
                </a:solidFill>
              </a:rPr>
              <a:t>posibility</a:t>
            </a:r>
            <a:r>
              <a:rPr lang="lv-LV" altLang="lv-LV" b="1" cap="none" dirty="0" smtClean="0">
                <a:solidFill>
                  <a:schemeClr val="tx2"/>
                </a:solidFill>
              </a:rPr>
              <a:t> </a:t>
            </a:r>
            <a:r>
              <a:rPr lang="lv-LV" altLang="lv-LV" b="1" cap="none" dirty="0" err="1" smtClean="0">
                <a:solidFill>
                  <a:schemeClr val="tx2"/>
                </a:solidFill>
              </a:rPr>
              <a:t>of</a:t>
            </a:r>
            <a:r>
              <a:rPr lang="lv-LV" altLang="lv-LV" b="1" cap="none" dirty="0" smtClean="0">
                <a:solidFill>
                  <a:schemeClr val="tx2"/>
                </a:solidFill>
              </a:rPr>
              <a:t> </a:t>
            </a:r>
            <a:r>
              <a:rPr lang="lv-LV" altLang="lv-LV" b="1" cap="none" dirty="0" err="1" smtClean="0">
                <a:solidFill>
                  <a:schemeClr val="tx2"/>
                </a:solidFill>
              </a:rPr>
              <a:t>solubility</a:t>
            </a:r>
            <a:r>
              <a:rPr lang="lv-LV" altLang="lv-LV" b="1" cap="none" dirty="0" smtClean="0">
                <a:solidFill>
                  <a:schemeClr val="tx2"/>
                </a:solidFill>
              </a:rPr>
              <a:t> </a:t>
            </a:r>
            <a:r>
              <a:rPr lang="lv-LV" altLang="lv-LV" b="1" cap="none" dirty="0" err="1" smtClean="0">
                <a:solidFill>
                  <a:schemeClr val="tx2"/>
                </a:solidFill>
              </a:rPr>
              <a:t>or</a:t>
            </a:r>
            <a:r>
              <a:rPr lang="lv-LV" altLang="lv-LV" b="1" cap="none" dirty="0" smtClean="0">
                <a:solidFill>
                  <a:schemeClr val="tx2"/>
                </a:solidFill>
              </a:rPr>
              <a:t> </a:t>
            </a:r>
            <a:r>
              <a:rPr lang="lv-LV" altLang="lv-LV" b="1" cap="none" dirty="0" err="1" smtClean="0">
                <a:solidFill>
                  <a:schemeClr val="tx2"/>
                </a:solidFill>
              </a:rPr>
              <a:t>precipitation</a:t>
            </a:r>
            <a:r>
              <a:rPr lang="lv-LV" altLang="lv-LV" b="1" cap="none" dirty="0">
                <a:solidFill>
                  <a:schemeClr val="tx2"/>
                </a:solidFill>
              </a:rPr>
              <a:t> </a:t>
            </a:r>
            <a:r>
              <a:rPr lang="lv-LV" altLang="lv-LV" b="1" cap="none" dirty="0" err="1" smtClean="0">
                <a:solidFill>
                  <a:schemeClr val="tx2"/>
                </a:solidFill>
              </a:rPr>
              <a:t>of</a:t>
            </a:r>
            <a:r>
              <a:rPr lang="lv-LV" altLang="lv-LV" b="1" cap="none" dirty="0" smtClean="0">
                <a:solidFill>
                  <a:schemeClr val="tx2"/>
                </a:solidFill>
              </a:rPr>
              <a:t> </a:t>
            </a:r>
            <a:r>
              <a:rPr lang="lv-LV" altLang="lv-LV" b="1" cap="none" dirty="0" err="1" smtClean="0">
                <a:solidFill>
                  <a:schemeClr val="tx2"/>
                </a:solidFill>
              </a:rPr>
              <a:t>calcium</a:t>
            </a:r>
            <a:r>
              <a:rPr lang="lv-LV" altLang="lv-LV" b="1" cap="none" dirty="0" smtClean="0">
                <a:solidFill>
                  <a:schemeClr val="tx2"/>
                </a:solidFill>
              </a:rPr>
              <a:t> </a:t>
            </a:r>
            <a:r>
              <a:rPr lang="lv-LV" altLang="lv-LV" b="1" cap="none" dirty="0" err="1" smtClean="0">
                <a:solidFill>
                  <a:schemeClr val="tx2"/>
                </a:solidFill>
              </a:rPr>
              <a:t>carbonate</a:t>
            </a:r>
            <a:r>
              <a:rPr lang="lv-LV" altLang="lv-LV" b="1" cap="none" dirty="0" smtClean="0">
                <a:solidFill>
                  <a:schemeClr val="tx2"/>
                </a:solidFill>
              </a:rPr>
              <a:t> </a:t>
            </a:r>
            <a:r>
              <a:rPr lang="lv-LV" altLang="lv-LV" b="1" cap="none" dirty="0" err="1" smtClean="0">
                <a:solidFill>
                  <a:schemeClr val="tx2"/>
                </a:solidFill>
              </a:rPr>
              <a:t>in</a:t>
            </a:r>
            <a:r>
              <a:rPr lang="lv-LV" altLang="lv-LV" b="1" cap="none" dirty="0" smtClean="0">
                <a:solidFill>
                  <a:schemeClr val="tx2"/>
                </a:solidFill>
              </a:rPr>
              <a:t> </a:t>
            </a:r>
            <a:r>
              <a:rPr lang="lv-LV" altLang="lv-LV" b="1" cap="none" dirty="0" err="1" smtClean="0">
                <a:solidFill>
                  <a:schemeClr val="tx2"/>
                </a:solidFill>
              </a:rPr>
              <a:t>water</a:t>
            </a:r>
            <a:r>
              <a:rPr lang="lv-LV" altLang="lv-LV" b="1" cap="none" dirty="0" smtClean="0">
                <a:solidFill>
                  <a:schemeClr val="tx2"/>
                </a:solidFill>
              </a:rPr>
              <a:t> </a:t>
            </a:r>
            <a:r>
              <a:rPr lang="lv-LV" altLang="lv-LV" b="1" cap="none" dirty="0" err="1" smtClean="0">
                <a:solidFill>
                  <a:schemeClr val="tx2"/>
                </a:solidFill>
              </a:rPr>
              <a:t>systems</a:t>
            </a:r>
            <a:r>
              <a:rPr lang="lv-LV" altLang="lv-LV" cap="none" dirty="0" smtClean="0">
                <a:solidFill>
                  <a:schemeClr val="tx2"/>
                </a:solidFill>
              </a:rPr>
              <a:t>.</a:t>
            </a:r>
            <a:endParaRPr lang="lv-LV" altLang="lv-LV" cap="none" dirty="0">
              <a:solidFill>
                <a:schemeClr val="tx2"/>
              </a:solidFill>
            </a:endParaRPr>
          </a:p>
          <a:p>
            <a:pPr>
              <a:lnSpc>
                <a:spcPct val="90000"/>
              </a:lnSpc>
            </a:pPr>
            <a:r>
              <a:rPr lang="lv-LV" altLang="lv-LV" cap="none" dirty="0"/>
              <a:t>LSI &gt; 0	</a:t>
            </a:r>
            <a:r>
              <a:rPr lang="lv-LV" altLang="lv-LV" cap="none" dirty="0" err="1" smtClean="0"/>
              <a:t>Water</a:t>
            </a:r>
            <a:r>
              <a:rPr lang="lv-LV" altLang="lv-LV" cap="none" dirty="0" smtClean="0"/>
              <a:t> </a:t>
            </a:r>
            <a:r>
              <a:rPr lang="lv-LV" altLang="lv-LV" cap="none" dirty="0" err="1" smtClean="0"/>
              <a:t>is</a:t>
            </a:r>
            <a:r>
              <a:rPr lang="lv-LV" altLang="lv-LV" cap="none" dirty="0" smtClean="0"/>
              <a:t> </a:t>
            </a:r>
            <a:r>
              <a:rPr lang="lv-LV" altLang="lv-LV" cap="none" dirty="0" err="1" smtClean="0"/>
              <a:t>oversaturated</a:t>
            </a:r>
            <a:r>
              <a:rPr lang="lv-LV" altLang="lv-LV" cap="none" dirty="0" smtClean="0"/>
              <a:t> </a:t>
            </a:r>
            <a:r>
              <a:rPr lang="lv-LV" altLang="lv-LV" cap="none" dirty="0" err="1" smtClean="0"/>
              <a:t>and</a:t>
            </a:r>
            <a:r>
              <a:rPr lang="lv-LV" altLang="lv-LV" cap="none" dirty="0" smtClean="0"/>
              <a:t> </a:t>
            </a:r>
            <a:r>
              <a:rPr lang="lv-LV" altLang="lv-LV" cap="none" dirty="0"/>
              <a:t>CaCO</a:t>
            </a:r>
            <a:r>
              <a:rPr lang="lv-LV" altLang="lv-LV" cap="none" baseline="-25000" dirty="0"/>
              <a:t>3</a:t>
            </a:r>
            <a:r>
              <a:rPr lang="lv-LV" altLang="lv-LV" cap="none" dirty="0"/>
              <a:t> </a:t>
            </a:r>
            <a:r>
              <a:rPr lang="lv-LV" altLang="lv-LV" cap="none" dirty="0" err="1" smtClean="0"/>
              <a:t>precipitates</a:t>
            </a:r>
            <a:r>
              <a:rPr lang="lv-LV" altLang="lv-LV" cap="none" dirty="0" smtClean="0"/>
              <a:t>.</a:t>
            </a:r>
            <a:endParaRPr lang="lv-LV" altLang="lv-LV" cap="none" dirty="0"/>
          </a:p>
          <a:p>
            <a:pPr>
              <a:lnSpc>
                <a:spcPct val="90000"/>
              </a:lnSpc>
            </a:pPr>
            <a:r>
              <a:rPr lang="lv-LV" altLang="lv-LV" cap="none" dirty="0"/>
              <a:t>LSI = 0	</a:t>
            </a:r>
            <a:r>
              <a:rPr lang="lv-LV" altLang="lv-LV" cap="none" dirty="0" err="1" smtClean="0"/>
              <a:t>Equilibrium</a:t>
            </a:r>
            <a:r>
              <a:rPr lang="lv-LV" altLang="lv-LV" cap="none" dirty="0" smtClean="0"/>
              <a:t> </a:t>
            </a:r>
            <a:r>
              <a:rPr lang="lv-LV" altLang="lv-LV" cap="none" dirty="0" err="1" smtClean="0"/>
              <a:t>conditions</a:t>
            </a:r>
            <a:r>
              <a:rPr lang="lv-LV" altLang="lv-LV" cap="none" dirty="0" smtClean="0"/>
              <a:t>.</a:t>
            </a:r>
            <a:endParaRPr lang="lv-LV" altLang="lv-LV" cap="none" dirty="0"/>
          </a:p>
          <a:p>
            <a:pPr>
              <a:lnSpc>
                <a:spcPct val="90000"/>
              </a:lnSpc>
            </a:pPr>
            <a:r>
              <a:rPr lang="lv-LV" altLang="lv-LV" cap="none" dirty="0"/>
              <a:t>LSI &lt; 0	</a:t>
            </a:r>
            <a:r>
              <a:rPr lang="lv-LV" altLang="lv-LV" cap="none" dirty="0" err="1" smtClean="0"/>
              <a:t>Water</a:t>
            </a:r>
            <a:r>
              <a:rPr lang="lv-LV" altLang="lv-LV" cap="none" dirty="0" smtClean="0"/>
              <a:t> </a:t>
            </a:r>
            <a:r>
              <a:rPr lang="lv-LV" altLang="lv-LV" cap="none" dirty="0" err="1" smtClean="0"/>
              <a:t>is</a:t>
            </a:r>
            <a:r>
              <a:rPr lang="lv-LV" altLang="lv-LV" cap="none" dirty="0" smtClean="0"/>
              <a:t> </a:t>
            </a:r>
            <a:r>
              <a:rPr lang="lv-LV" altLang="lv-LV" cap="none" dirty="0" err="1" smtClean="0"/>
              <a:t>unsaturated</a:t>
            </a:r>
            <a:r>
              <a:rPr lang="lv-LV" altLang="lv-LV" cap="none" dirty="0" smtClean="0"/>
              <a:t> </a:t>
            </a:r>
            <a:r>
              <a:rPr lang="lv-LV" altLang="lv-LV" cap="none" dirty="0" err="1" smtClean="0"/>
              <a:t>and</a:t>
            </a:r>
            <a:r>
              <a:rPr lang="lv-LV" altLang="lv-LV" cap="none" dirty="0" smtClean="0"/>
              <a:t> no </a:t>
            </a:r>
            <a:r>
              <a:rPr lang="lv-LV" altLang="lv-LV" cap="none" dirty="0" err="1" smtClean="0"/>
              <a:t>protective</a:t>
            </a:r>
            <a:r>
              <a:rPr lang="lv-LV" altLang="lv-LV" cap="none" dirty="0" smtClean="0"/>
              <a:t> </a:t>
            </a:r>
            <a:r>
              <a:rPr lang="lv-LV" altLang="lv-LV" cap="none" dirty="0" err="1" smtClean="0"/>
              <a:t>layer</a:t>
            </a:r>
            <a:r>
              <a:rPr lang="lv-LV" altLang="lv-LV" cap="none" dirty="0" smtClean="0"/>
              <a:t> </a:t>
            </a:r>
            <a:r>
              <a:rPr lang="lv-LV" altLang="lv-LV" cap="none" dirty="0" err="1" smtClean="0"/>
              <a:t>can</a:t>
            </a:r>
            <a:r>
              <a:rPr lang="lv-LV" altLang="lv-LV" cap="none" dirty="0" smtClean="0"/>
              <a:t> </a:t>
            </a:r>
            <a:r>
              <a:rPr lang="lv-LV" altLang="lv-LV" cap="none" dirty="0" err="1" smtClean="0"/>
              <a:t>be</a:t>
            </a:r>
            <a:r>
              <a:rPr lang="lv-LV" altLang="lv-LV" cap="none" dirty="0" smtClean="0"/>
              <a:t> </a:t>
            </a:r>
            <a:r>
              <a:rPr lang="lv-LV" altLang="lv-LV" cap="none" dirty="0" err="1" smtClean="0"/>
              <a:t>formed</a:t>
            </a:r>
            <a:r>
              <a:rPr lang="lv-LV" altLang="lv-LV" cap="none" dirty="0" smtClean="0"/>
              <a:t>.</a:t>
            </a:r>
          </a:p>
          <a:p>
            <a:pPr marL="0" indent="0">
              <a:lnSpc>
                <a:spcPct val="90000"/>
              </a:lnSpc>
              <a:buNone/>
            </a:pPr>
            <a:endParaRPr lang="ru-RU" altLang="lv-LV" cap="none"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9506" y="0"/>
            <a:ext cx="8786990" cy="6858000"/>
          </a:xfrm>
          <a:prstGeom prst="rect">
            <a:avLst/>
          </a:prstGeom>
        </p:spPr>
      </p:pic>
    </p:spTree>
    <p:extLst>
      <p:ext uri="{BB962C8B-B14F-4D97-AF65-F5344CB8AC3E}">
        <p14:creationId xmlns:p14="http://schemas.microsoft.com/office/powerpoint/2010/main" val="3585533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3"/>
          <p:cNvSpPr>
            <a:spLocks noGrp="1" noChangeArrowheads="1"/>
          </p:cNvSpPr>
          <p:nvPr>
            <p:ph type="body" idx="4294967295"/>
          </p:nvPr>
        </p:nvSpPr>
        <p:spPr>
          <a:xfrm>
            <a:off x="-36511" y="404813"/>
            <a:ext cx="8875712" cy="5976937"/>
          </a:xfrm>
          <a:prstGeom prst="rect">
            <a:avLst/>
          </a:prstGeom>
        </p:spPr>
        <p:txBody>
          <a:bodyPr/>
          <a:lstStyle/>
          <a:p>
            <a:pPr>
              <a:lnSpc>
                <a:spcPct val="90000"/>
              </a:lnSpc>
            </a:pPr>
            <a:r>
              <a:rPr lang="en-US" altLang="lv-LV" sz="2400" b="1" cap="none" dirty="0" smtClean="0">
                <a:solidFill>
                  <a:schemeClr val="tx2"/>
                </a:solidFill>
              </a:rPr>
              <a:t>The </a:t>
            </a:r>
            <a:r>
              <a:rPr lang="en-US" altLang="lv-LV" sz="2400" b="1" cap="none" dirty="0">
                <a:solidFill>
                  <a:schemeClr val="tx2"/>
                </a:solidFill>
              </a:rPr>
              <a:t>Larson-</a:t>
            </a:r>
            <a:r>
              <a:rPr lang="en-US" altLang="lv-LV" sz="2400" b="1" cap="none" dirty="0" err="1">
                <a:solidFill>
                  <a:schemeClr val="tx2"/>
                </a:solidFill>
              </a:rPr>
              <a:t>Skold</a:t>
            </a:r>
            <a:r>
              <a:rPr lang="en-US" altLang="lv-LV" sz="2400" b="1" cap="none" dirty="0">
                <a:solidFill>
                  <a:schemeClr val="tx2"/>
                </a:solidFill>
              </a:rPr>
              <a:t> index describes the </a:t>
            </a:r>
            <a:r>
              <a:rPr lang="en-US" altLang="lv-LV" sz="2400" b="1" cap="none" dirty="0" err="1">
                <a:solidFill>
                  <a:schemeClr val="tx2"/>
                </a:solidFill>
              </a:rPr>
              <a:t>corrosivity</a:t>
            </a:r>
            <a:r>
              <a:rPr lang="en-US" altLang="lv-LV" sz="2400" b="1" cap="none" dirty="0">
                <a:solidFill>
                  <a:schemeClr val="tx2"/>
                </a:solidFill>
              </a:rPr>
              <a:t> of water towards mild steel</a:t>
            </a:r>
            <a:endParaRPr lang="lv-LV" altLang="lv-LV" sz="2400" b="1" dirty="0"/>
          </a:p>
          <a:p>
            <a:pPr>
              <a:lnSpc>
                <a:spcPct val="90000"/>
              </a:lnSpc>
            </a:pPr>
            <a:endParaRPr lang="lv-LV" altLang="lv-LV" sz="2400" b="1" dirty="0"/>
          </a:p>
          <a:p>
            <a:pPr marL="0" indent="0">
              <a:lnSpc>
                <a:spcPct val="90000"/>
              </a:lnSpc>
              <a:buNone/>
            </a:pPr>
            <a:endParaRPr lang="lv-LV" altLang="lv-LV" sz="2400" b="1" dirty="0" smtClean="0"/>
          </a:p>
          <a:p>
            <a:pPr marL="0" indent="0">
              <a:lnSpc>
                <a:spcPct val="90000"/>
              </a:lnSpc>
              <a:buNone/>
            </a:pPr>
            <a:endParaRPr lang="lv-LV" altLang="lv-LV" sz="2400" dirty="0" smtClean="0"/>
          </a:p>
          <a:p>
            <a:pPr marL="0" indent="0">
              <a:lnSpc>
                <a:spcPct val="90000"/>
              </a:lnSpc>
              <a:buNone/>
            </a:pPr>
            <a:endParaRPr lang="lv-LV" altLang="lv-LV" sz="2400" dirty="0"/>
          </a:p>
          <a:p>
            <a:pPr>
              <a:lnSpc>
                <a:spcPct val="90000"/>
              </a:lnSpc>
            </a:pPr>
            <a:r>
              <a:rPr lang="lv-LV" altLang="lv-LV" sz="2400" cap="none" dirty="0"/>
              <a:t>LR &lt; 0,8 	</a:t>
            </a:r>
            <a:r>
              <a:rPr lang="lv-LV" altLang="lv-LV" sz="2400" cap="none" dirty="0" smtClean="0"/>
              <a:t>	</a:t>
            </a:r>
            <a:r>
              <a:rPr lang="lv-LV" altLang="lv-LV" sz="2400" cap="none" dirty="0" err="1" smtClean="0"/>
              <a:t>Chlorides</a:t>
            </a:r>
            <a:r>
              <a:rPr lang="lv-LV" altLang="lv-LV" sz="2400" cap="none" dirty="0" smtClean="0"/>
              <a:t> </a:t>
            </a:r>
            <a:r>
              <a:rPr lang="lv-LV" altLang="lv-LV" sz="2400" cap="none" dirty="0" err="1" smtClean="0"/>
              <a:t>and</a:t>
            </a:r>
            <a:r>
              <a:rPr lang="lv-LV" altLang="lv-LV" sz="2400" cap="none" dirty="0" smtClean="0"/>
              <a:t> </a:t>
            </a:r>
            <a:r>
              <a:rPr lang="lv-LV" altLang="lv-LV" sz="2400" cap="none" dirty="0" err="1" smtClean="0"/>
              <a:t>sulfates</a:t>
            </a:r>
            <a:r>
              <a:rPr lang="lv-LV" altLang="lv-LV" sz="2400" cap="none" dirty="0" smtClean="0"/>
              <a:t> do </a:t>
            </a:r>
            <a:r>
              <a:rPr lang="lv-LV" altLang="lv-LV" sz="2400" cap="none" dirty="0" err="1" smtClean="0"/>
              <a:t>not</a:t>
            </a:r>
            <a:r>
              <a:rPr lang="lv-LV" altLang="lv-LV" sz="2400" cap="none" dirty="0" smtClean="0"/>
              <a:t> </a:t>
            </a:r>
            <a:r>
              <a:rPr lang="lv-LV" altLang="lv-LV" sz="2400" cap="none" dirty="0" err="1" smtClean="0"/>
              <a:t>affect</a:t>
            </a:r>
            <a:r>
              <a:rPr lang="lv-LV" altLang="lv-LV" sz="2400" cap="none" dirty="0" smtClean="0"/>
              <a:t> </a:t>
            </a:r>
            <a:r>
              <a:rPr lang="lv-LV" altLang="lv-LV" sz="2400" cap="none" dirty="0" err="1" smtClean="0"/>
              <a:t>the</a:t>
            </a:r>
            <a:r>
              <a:rPr lang="lv-LV" altLang="lv-LV" sz="2400" cap="none" dirty="0" smtClean="0"/>
              <a:t> </a:t>
            </a:r>
            <a:r>
              <a:rPr lang="lv-LV" altLang="lv-LV" sz="2400" cap="none" dirty="0" err="1" smtClean="0"/>
              <a:t>formation</a:t>
            </a:r>
            <a:r>
              <a:rPr lang="lv-LV" altLang="lv-LV" sz="2400" cap="none" dirty="0" smtClean="0"/>
              <a:t> </a:t>
            </a:r>
            <a:r>
              <a:rPr lang="lv-LV" altLang="lv-LV" sz="2400" cap="none" dirty="0" err="1" smtClean="0"/>
              <a:t>of</a:t>
            </a:r>
            <a:r>
              <a:rPr lang="lv-LV" altLang="lv-LV" sz="2400" cap="none" dirty="0" smtClean="0"/>
              <a:t> </a:t>
            </a:r>
            <a:r>
              <a:rPr lang="lv-LV" altLang="lv-LV" sz="2400" cap="none" dirty="0" err="1" smtClean="0"/>
              <a:t>natural</a:t>
            </a:r>
            <a:r>
              <a:rPr lang="lv-LV" altLang="lv-LV" sz="2400" cap="none" dirty="0" smtClean="0"/>
              <a:t> </a:t>
            </a:r>
            <a:r>
              <a:rPr lang="lv-LV" altLang="lv-LV" sz="2400" cap="none" dirty="0" err="1" smtClean="0"/>
              <a:t>protective</a:t>
            </a:r>
            <a:r>
              <a:rPr lang="lv-LV" altLang="lv-LV" sz="2400" cap="none" dirty="0" smtClean="0"/>
              <a:t> </a:t>
            </a:r>
            <a:r>
              <a:rPr lang="lv-LV" altLang="lv-LV" sz="2400" cap="none" dirty="0" err="1" smtClean="0"/>
              <a:t>layer</a:t>
            </a:r>
            <a:r>
              <a:rPr lang="lv-LV" altLang="lv-LV" sz="2400" cap="none" dirty="0" smtClean="0"/>
              <a:t>.</a:t>
            </a:r>
            <a:endParaRPr lang="lv-LV" altLang="lv-LV" sz="2400" cap="none" dirty="0"/>
          </a:p>
          <a:p>
            <a:pPr>
              <a:lnSpc>
                <a:spcPct val="90000"/>
              </a:lnSpc>
            </a:pPr>
            <a:r>
              <a:rPr lang="lv-LV" altLang="lv-LV" sz="2400" cap="none" dirty="0"/>
              <a:t>0,8 &lt; LR &lt;</a:t>
            </a:r>
            <a:r>
              <a:rPr lang="lv-LV" altLang="lv-LV" sz="2400" cap="none" dirty="0" smtClean="0"/>
              <a:t>1,2	</a:t>
            </a:r>
            <a:r>
              <a:rPr lang="lv-LV" altLang="lv-LV" sz="2400" cap="none" dirty="0" smtClean="0"/>
              <a:t>C</a:t>
            </a:r>
            <a:r>
              <a:rPr lang="en-US" altLang="lv-LV" sz="2400" cap="none" dirty="0" err="1" smtClean="0"/>
              <a:t>hlorides</a:t>
            </a:r>
            <a:r>
              <a:rPr lang="en-US" altLang="lv-LV" sz="2400" cap="none" dirty="0" smtClean="0"/>
              <a:t> </a:t>
            </a:r>
            <a:r>
              <a:rPr lang="en-US" altLang="lv-LV" sz="2400" cap="none" dirty="0"/>
              <a:t>and sulfates may interfere with natural film formation. Higher than </a:t>
            </a:r>
            <a:r>
              <a:rPr lang="lv-LV" altLang="lv-LV" sz="2400" cap="none" dirty="0" err="1" smtClean="0"/>
              <a:t>usual</a:t>
            </a:r>
            <a:r>
              <a:rPr lang="en-US" altLang="lv-LV" sz="2400" cap="none" dirty="0" smtClean="0"/>
              <a:t> </a:t>
            </a:r>
            <a:r>
              <a:rPr lang="en-US" altLang="lv-LV" sz="2400" cap="none" dirty="0"/>
              <a:t>corrosion rates</a:t>
            </a:r>
            <a:r>
              <a:rPr lang="lv-LV" altLang="lv-LV" sz="2400" cap="none" dirty="0" smtClean="0"/>
              <a:t>.</a:t>
            </a:r>
            <a:endParaRPr lang="lv-LV" altLang="lv-LV" sz="2400" cap="none" dirty="0"/>
          </a:p>
          <a:p>
            <a:pPr>
              <a:lnSpc>
                <a:spcPct val="90000"/>
              </a:lnSpc>
            </a:pPr>
            <a:r>
              <a:rPr lang="lv-LV" altLang="lv-LV" sz="2400" cap="none" dirty="0"/>
              <a:t>LR &gt; 1,2	</a:t>
            </a:r>
            <a:r>
              <a:rPr lang="lv-LV" altLang="lv-LV" sz="2400" cap="none" dirty="0" smtClean="0"/>
              <a:t>	</a:t>
            </a:r>
            <a:r>
              <a:rPr lang="lv-LV" altLang="lv-LV" sz="2400" cap="none" dirty="0" smtClean="0"/>
              <a:t>T</a:t>
            </a:r>
            <a:r>
              <a:rPr lang="en-US" altLang="lv-LV" sz="2400" cap="none" dirty="0" smtClean="0"/>
              <a:t>he </a:t>
            </a:r>
            <a:r>
              <a:rPr lang="en-US" altLang="lv-LV" sz="2400" cap="none" dirty="0"/>
              <a:t>tendency towards high corrosion rates of a local type should be expected</a:t>
            </a:r>
            <a:r>
              <a:rPr lang="lv-LV" altLang="lv-LV" sz="2400" cap="none" dirty="0" smtClean="0"/>
              <a:t>.</a:t>
            </a:r>
            <a:endParaRPr lang="lv-LV" altLang="lv-LV" sz="2400" cap="none" dirty="0"/>
          </a:p>
          <a:p>
            <a:pPr>
              <a:lnSpc>
                <a:spcPct val="90000"/>
              </a:lnSpc>
            </a:pPr>
            <a:endParaRPr lang="lv-LV" altLang="lv-LV" sz="2400" dirty="0"/>
          </a:p>
          <a:p>
            <a:pPr>
              <a:lnSpc>
                <a:spcPct val="90000"/>
              </a:lnSpc>
              <a:buFontTx/>
              <a:buNone/>
            </a:pPr>
            <a:endParaRPr lang="ru-RU" altLang="lv-LV" sz="2400" dirty="0"/>
          </a:p>
        </p:txBody>
      </p:sp>
      <p:sp>
        <p:nvSpPr>
          <p:cNvPr id="48133"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lv-LV"/>
          </a:p>
        </p:txBody>
      </p:sp>
      <p:pic>
        <p:nvPicPr>
          <p:cNvPr id="48137"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052736"/>
            <a:ext cx="4031945" cy="17281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05421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Grp="1"/>
          </p:cNvSpPr>
          <p:nvPr>
            <p:ph type="title" idx="4294967295"/>
          </p:nvPr>
        </p:nvSpPr>
        <p:spPr bwMode="auto">
          <a:xfrm>
            <a:off x="684213" y="188913"/>
            <a:ext cx="7772400" cy="1595437"/>
          </a:xfrm>
          <a:noFill/>
        </p:spPr>
        <p:txBody>
          <a:bodyPr wrap="square" numCol="1" anchorCtr="0" compatLnSpc="1">
            <a:prstTxWarp prst="textNoShape">
              <a:avLst/>
            </a:prstTxWarp>
          </a:bodyPr>
          <a:lstStyle/>
          <a:p>
            <a:r>
              <a:rPr lang="lv-LV" sz="3200" cap="none" dirty="0" err="1" smtClean="0">
                <a:solidFill>
                  <a:srgbClr val="000000"/>
                </a:solidFill>
              </a:rPr>
              <a:t>Corrosion</a:t>
            </a:r>
            <a:r>
              <a:rPr lang="lv-LV" sz="3200" cap="none" dirty="0" smtClean="0">
                <a:solidFill>
                  <a:srgbClr val="000000"/>
                </a:solidFill>
              </a:rPr>
              <a:t> </a:t>
            </a:r>
            <a:r>
              <a:rPr lang="lv-LV" sz="3200" cap="none" dirty="0" err="1" smtClean="0">
                <a:solidFill>
                  <a:srgbClr val="000000"/>
                </a:solidFill>
              </a:rPr>
              <a:t>experiments</a:t>
            </a:r>
            <a:endParaRPr lang="ru-RU" sz="3200" cap="none" dirty="0" smtClean="0"/>
          </a:p>
        </p:txBody>
      </p:sp>
      <p:sp>
        <p:nvSpPr>
          <p:cNvPr id="197635" name="Rectangle 3"/>
          <p:cNvSpPr>
            <a:spLocks noGrp="1"/>
          </p:cNvSpPr>
          <p:nvPr>
            <p:ph type="body" sz="half" idx="4294967295"/>
          </p:nvPr>
        </p:nvSpPr>
        <p:spPr bwMode="auto">
          <a:xfrm>
            <a:off x="5343525" y="2060575"/>
            <a:ext cx="3800475" cy="3424238"/>
          </a:xfrm>
          <a:noFill/>
        </p:spPr>
        <p:txBody>
          <a:bodyPr wrap="square" numCol="1" anchor="t" anchorCtr="0" compatLnSpc="1">
            <a:prstTxWarp prst="textNoShape">
              <a:avLst/>
            </a:prstTxWarp>
          </a:bodyPr>
          <a:lstStyle/>
          <a:p>
            <a:pPr marL="533400" indent="-533400" algn="ctr">
              <a:buFont typeface="Arial" charset="0"/>
              <a:buNone/>
            </a:pPr>
            <a:r>
              <a:rPr lang="lv-LV" sz="1800" cap="none" dirty="0" err="1" smtClean="0">
                <a:solidFill>
                  <a:srgbClr val="000000"/>
                </a:solidFill>
                <a:latin typeface="Arial Black" pitchFamily="34" charset="0"/>
              </a:rPr>
              <a:t>Flow</a:t>
            </a:r>
            <a:r>
              <a:rPr lang="lv-LV" sz="1800" cap="none" dirty="0" smtClean="0">
                <a:solidFill>
                  <a:srgbClr val="000000"/>
                </a:solidFill>
                <a:latin typeface="Arial Black" pitchFamily="34" charset="0"/>
              </a:rPr>
              <a:t> </a:t>
            </a:r>
            <a:r>
              <a:rPr lang="lv-LV" sz="1800" cap="none" dirty="0" err="1" smtClean="0">
                <a:solidFill>
                  <a:srgbClr val="000000"/>
                </a:solidFill>
                <a:latin typeface="Arial Black" pitchFamily="34" charset="0"/>
              </a:rPr>
              <a:t>rate</a:t>
            </a:r>
            <a:endParaRPr lang="lv-LV" sz="1800" cap="none" dirty="0" smtClean="0">
              <a:solidFill>
                <a:srgbClr val="000000"/>
              </a:solidFill>
              <a:latin typeface="Arial Black" pitchFamily="34" charset="0"/>
            </a:endParaRPr>
          </a:p>
          <a:p>
            <a:r>
              <a:rPr lang="lv-LV" sz="1600" cap="none" dirty="0" smtClean="0">
                <a:solidFill>
                  <a:srgbClr val="000000"/>
                </a:solidFill>
              </a:rPr>
              <a:t>B1 	0.35 m/s</a:t>
            </a:r>
            <a:endParaRPr lang="en-US" sz="1600" cap="none" dirty="0" smtClean="0"/>
          </a:p>
          <a:p>
            <a:r>
              <a:rPr lang="lv-LV" sz="1600" cap="none" dirty="0" smtClean="0">
                <a:solidFill>
                  <a:srgbClr val="000000"/>
                </a:solidFill>
              </a:rPr>
              <a:t>B2 	0.05 m/s</a:t>
            </a:r>
            <a:endParaRPr lang="en-US" sz="1800" cap="none" dirty="0" smtClean="0"/>
          </a:p>
          <a:p>
            <a:r>
              <a:rPr lang="lv-LV" sz="1600" cap="none" dirty="0" smtClean="0">
                <a:solidFill>
                  <a:srgbClr val="000000"/>
                </a:solidFill>
              </a:rPr>
              <a:t>B3	0.35 / 0 m/s</a:t>
            </a:r>
            <a:endParaRPr lang="en-US" sz="1600" cap="none" dirty="0" smtClean="0">
              <a:solidFill>
                <a:srgbClr val="000000"/>
              </a:solidFill>
            </a:endParaRPr>
          </a:p>
          <a:p>
            <a:r>
              <a:rPr lang="lv-LV" sz="1600" cap="none" dirty="0" smtClean="0">
                <a:solidFill>
                  <a:srgbClr val="000000"/>
                </a:solidFill>
              </a:rPr>
              <a:t>B4	0.35 / 0.05 m/s</a:t>
            </a:r>
            <a:endParaRPr lang="en-GB" sz="1600" cap="none" dirty="0" smtClean="0">
              <a:solidFill>
                <a:srgbClr val="000000"/>
              </a:solidFill>
              <a:latin typeface="Arial Black" pitchFamily="34" charset="0"/>
            </a:endParaRPr>
          </a:p>
        </p:txBody>
      </p:sp>
      <p:pic>
        <p:nvPicPr>
          <p:cNvPr id="197636" name="Picture 4" descr="iekarta"/>
          <p:cNvPicPr>
            <a:picLocks noChangeAspect="1" noChangeArrowheads="1"/>
          </p:cNvPicPr>
          <p:nvPr/>
        </p:nvPicPr>
        <p:blipFill>
          <a:blip r:embed="rId2"/>
          <a:srcRect/>
          <a:stretch>
            <a:fillRect/>
          </a:stretch>
        </p:blipFill>
        <p:spPr bwMode="auto">
          <a:xfrm>
            <a:off x="395288" y="1341438"/>
            <a:ext cx="4970462" cy="5111750"/>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lv-LV" dirty="0"/>
          </a:p>
        </p:txBody>
      </p:sp>
      <p:sp>
        <p:nvSpPr>
          <p:cNvPr id="104450" name="Slide Number Placeholder 2"/>
          <p:cNvSpPr>
            <a:spLocks noGrp="1"/>
          </p:cNvSpPr>
          <p:nvPr>
            <p:ph type="sldNum" sz="quarter" idx="12"/>
          </p:nvPr>
        </p:nvSpPr>
        <p:spPr bwMode="auto">
          <a:noFill/>
          <a:ln>
            <a:miter lim="800000"/>
            <a:headEnd/>
            <a:tailEnd/>
          </a:ln>
        </p:spPr>
        <p:txBody>
          <a:bodyPr/>
          <a:lstStyle/>
          <a:p>
            <a:fld id="{B915B349-D69C-4BA8-9C23-7A3A8C8607AD}" type="slidenum">
              <a:rPr lang="lv-LV" smtClean="0">
                <a:latin typeface="Arial" charset="0"/>
                <a:cs typeface="Arial" charset="0"/>
              </a:rPr>
              <a:pPr/>
              <a:t>15</a:t>
            </a:fld>
            <a:endParaRPr lang="lv-LV" smtClean="0">
              <a:latin typeface="Arial" charset="0"/>
              <a:cs typeface="Arial"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544" y="116632"/>
            <a:ext cx="8208818" cy="6858000"/>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1847" y="260648"/>
            <a:ext cx="7772400" cy="1595438"/>
          </a:xfrm>
        </p:spPr>
        <p:txBody>
          <a:bodyPr/>
          <a:lstStyle/>
          <a:p>
            <a:r>
              <a:rPr lang="lv-LV" dirty="0" err="1" smtClean="0"/>
              <a:t>Example</a:t>
            </a:r>
            <a:r>
              <a:rPr lang="lv-LV" dirty="0" smtClean="0"/>
              <a:t> 1 </a:t>
            </a:r>
            <a:r>
              <a:rPr lang="lv-LV" dirty="0" smtClean="0"/>
              <a:t>(LSI = 0.7)</a:t>
            </a:r>
            <a:endParaRPr lang="lv-LV" dirty="0"/>
          </a:p>
        </p:txBody>
      </p:sp>
      <p:sp>
        <p:nvSpPr>
          <p:cNvPr id="3" name="Slide Number Placeholder 2"/>
          <p:cNvSpPr>
            <a:spLocks noGrp="1"/>
          </p:cNvSpPr>
          <p:nvPr>
            <p:ph type="sldNum" sz="quarter" idx="12"/>
          </p:nvPr>
        </p:nvSpPr>
        <p:spPr/>
        <p:txBody>
          <a:bodyPr/>
          <a:lstStyle/>
          <a:p>
            <a:pPr>
              <a:defRPr/>
            </a:pPr>
            <a:fld id="{AD746ABC-DA8A-4D06-940E-8CF9DCF68D03}" type="slidenum">
              <a:rPr lang="lv-LV" smtClean="0"/>
              <a:pPr>
                <a:defRPr/>
              </a:pPr>
              <a:t>16</a:t>
            </a:fld>
            <a:endParaRPr lang="lv-LV"/>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847" y="1484784"/>
            <a:ext cx="8400932" cy="5040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rot="16200000">
            <a:off x="-201577" y="3683715"/>
            <a:ext cx="2283638" cy="369332"/>
          </a:xfrm>
          <a:prstGeom prst="rect">
            <a:avLst/>
          </a:prstGeom>
          <a:solidFill>
            <a:schemeClr val="bg1"/>
          </a:solidFill>
        </p:spPr>
        <p:txBody>
          <a:bodyPr wrap="none" rtlCol="0">
            <a:spAutoFit/>
          </a:bodyPr>
          <a:lstStyle/>
          <a:p>
            <a:r>
              <a:rPr lang="lv-LV" b="1" dirty="0" err="1" smtClean="0"/>
              <a:t>Weight</a:t>
            </a:r>
            <a:r>
              <a:rPr lang="lv-LV" b="1" dirty="0" smtClean="0"/>
              <a:t> </a:t>
            </a:r>
            <a:r>
              <a:rPr lang="lv-LV" b="1" dirty="0" err="1" smtClean="0"/>
              <a:t>changes</a:t>
            </a:r>
            <a:r>
              <a:rPr lang="lv-LV" b="1" dirty="0" smtClean="0"/>
              <a:t>, %</a:t>
            </a:r>
            <a:endParaRPr lang="lv-LV" b="1" dirty="0"/>
          </a:p>
        </p:txBody>
      </p:sp>
      <p:sp>
        <p:nvSpPr>
          <p:cNvPr id="6" name="TextBox 5"/>
          <p:cNvSpPr txBox="1"/>
          <p:nvPr/>
        </p:nvSpPr>
        <p:spPr>
          <a:xfrm>
            <a:off x="4488047" y="6156012"/>
            <a:ext cx="1373133" cy="369332"/>
          </a:xfrm>
          <a:prstGeom prst="rect">
            <a:avLst/>
          </a:prstGeom>
          <a:solidFill>
            <a:schemeClr val="bg1"/>
          </a:solidFill>
        </p:spPr>
        <p:txBody>
          <a:bodyPr wrap="none" rtlCol="0">
            <a:spAutoFit/>
          </a:bodyPr>
          <a:lstStyle/>
          <a:p>
            <a:r>
              <a:rPr lang="lv-LV" b="1" dirty="0" err="1" smtClean="0"/>
              <a:t>Time</a:t>
            </a:r>
            <a:r>
              <a:rPr lang="lv-LV" b="1" dirty="0" smtClean="0"/>
              <a:t>, </a:t>
            </a:r>
            <a:r>
              <a:rPr lang="lv-LV" b="1" dirty="0" err="1" smtClean="0"/>
              <a:t>days</a:t>
            </a:r>
            <a:endParaRPr lang="lv-LV" b="1" dirty="0"/>
          </a:p>
        </p:txBody>
      </p:sp>
    </p:spTree>
    <p:extLst>
      <p:ext uri="{BB962C8B-B14F-4D97-AF65-F5344CB8AC3E}">
        <p14:creationId xmlns:p14="http://schemas.microsoft.com/office/powerpoint/2010/main" val="237356154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584" y="-531440"/>
            <a:ext cx="7772400" cy="1595438"/>
          </a:xfrm>
        </p:spPr>
        <p:txBody>
          <a:bodyPr/>
          <a:lstStyle/>
          <a:p>
            <a:r>
              <a:rPr lang="lv-LV" dirty="0" err="1" smtClean="0"/>
              <a:t>coupons</a:t>
            </a:r>
            <a:endParaRPr lang="lv-LV" dirty="0"/>
          </a:p>
        </p:txBody>
      </p:sp>
      <p:sp>
        <p:nvSpPr>
          <p:cNvPr id="3" name="Slide Number Placeholder 2"/>
          <p:cNvSpPr>
            <a:spLocks noGrp="1"/>
          </p:cNvSpPr>
          <p:nvPr>
            <p:ph type="sldNum" sz="quarter" idx="12"/>
          </p:nvPr>
        </p:nvSpPr>
        <p:spPr/>
        <p:txBody>
          <a:bodyPr/>
          <a:lstStyle/>
          <a:p>
            <a:pPr>
              <a:defRPr/>
            </a:pPr>
            <a:fld id="{AD746ABC-DA8A-4D06-940E-8CF9DCF68D03}" type="slidenum">
              <a:rPr lang="lv-LV" smtClean="0"/>
              <a:pPr>
                <a:defRPr/>
              </a:pPr>
              <a:t>17</a:t>
            </a:fld>
            <a:endParaRPr lang="lv-LV"/>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99" y="836712"/>
            <a:ext cx="5976664" cy="5617738"/>
          </a:xfrm>
          <a:prstGeom prst="rect">
            <a:avLst/>
          </a:prstGeom>
        </p:spPr>
      </p:pic>
      <p:graphicFrame>
        <p:nvGraphicFramePr>
          <p:cNvPr id="6" name="Table 5"/>
          <p:cNvGraphicFramePr>
            <a:graphicFrameLocks noGrp="1"/>
          </p:cNvGraphicFramePr>
          <p:nvPr>
            <p:extLst>
              <p:ext uri="{D42A27DB-BD31-4B8C-83A1-F6EECF244321}">
                <p14:modId xmlns:p14="http://schemas.microsoft.com/office/powerpoint/2010/main" val="3832559094"/>
              </p:ext>
            </p:extLst>
          </p:nvPr>
        </p:nvGraphicFramePr>
        <p:xfrm>
          <a:off x="5652120" y="836714"/>
          <a:ext cx="3744416" cy="5760636"/>
        </p:xfrm>
        <a:graphic>
          <a:graphicData uri="http://schemas.openxmlformats.org/drawingml/2006/table">
            <a:tbl>
              <a:tblPr firstRow="1" bandRow="1">
                <a:tableStyleId>{5C22544A-7EE6-4342-B048-85BDC9FD1C3A}</a:tableStyleId>
              </a:tblPr>
              <a:tblGrid>
                <a:gridCol w="2448272"/>
                <a:gridCol w="1296144"/>
              </a:tblGrid>
              <a:tr h="736785">
                <a:tc>
                  <a:txBody>
                    <a:bodyPr/>
                    <a:lstStyle/>
                    <a:p>
                      <a:r>
                        <a:rPr lang="lv-LV" sz="2000" dirty="0" err="1" smtClean="0"/>
                        <a:t>Parameter</a:t>
                      </a:r>
                      <a:endParaRPr lang="lv-LV" sz="2000" dirty="0"/>
                    </a:p>
                  </a:txBody>
                  <a:tcPr/>
                </a:tc>
                <a:tc>
                  <a:txBody>
                    <a:bodyPr/>
                    <a:lstStyle/>
                    <a:p>
                      <a:r>
                        <a:rPr lang="lv-LV" sz="2000" dirty="0" err="1" smtClean="0"/>
                        <a:t>Average</a:t>
                      </a:r>
                      <a:r>
                        <a:rPr lang="lv-LV" sz="2000" baseline="0" dirty="0" smtClean="0"/>
                        <a:t> </a:t>
                      </a:r>
                      <a:r>
                        <a:rPr lang="lv-LV" sz="2000" baseline="0" dirty="0" smtClean="0"/>
                        <a:t>(n=12)</a:t>
                      </a:r>
                      <a:endParaRPr lang="lv-LV" sz="2000" dirty="0"/>
                    </a:p>
                  </a:txBody>
                  <a:tcPr/>
                </a:tc>
              </a:tr>
              <a:tr h="539217">
                <a:tc>
                  <a:txBody>
                    <a:bodyPr/>
                    <a:lstStyle/>
                    <a:p>
                      <a:r>
                        <a:rPr lang="lv-LV" dirty="0" smtClean="0"/>
                        <a:t>pH</a:t>
                      </a:r>
                      <a:endParaRPr lang="lv-LV" dirty="0"/>
                    </a:p>
                  </a:txBody>
                  <a:tcPr/>
                </a:tc>
                <a:tc>
                  <a:txBody>
                    <a:bodyPr/>
                    <a:lstStyle/>
                    <a:p>
                      <a:r>
                        <a:rPr lang="lv-LV" dirty="0" smtClean="0"/>
                        <a:t>7,57</a:t>
                      </a:r>
                      <a:endParaRPr lang="lv-LV" dirty="0"/>
                    </a:p>
                  </a:txBody>
                  <a:tcPr>
                    <a:lnR w="12700" cap="flat" cmpd="sng" algn="ctr">
                      <a:solidFill>
                        <a:schemeClr val="tx1"/>
                      </a:solidFill>
                      <a:prstDash val="solid"/>
                      <a:round/>
                      <a:headEnd type="none" w="med" len="med"/>
                      <a:tailEnd type="none" w="med" len="med"/>
                    </a:lnR>
                  </a:tcPr>
                </a:tc>
              </a:tr>
              <a:tr h="539217">
                <a:tc>
                  <a:txBody>
                    <a:bodyPr/>
                    <a:lstStyle/>
                    <a:p>
                      <a:r>
                        <a:rPr lang="lv-LV" dirty="0" smtClean="0"/>
                        <a:t>Ca, mg/L</a:t>
                      </a:r>
                      <a:endParaRPr lang="lv-LV" dirty="0"/>
                    </a:p>
                  </a:txBody>
                  <a:tcPr/>
                </a:tc>
                <a:tc>
                  <a:txBody>
                    <a:bodyPr/>
                    <a:lstStyle/>
                    <a:p>
                      <a:r>
                        <a:rPr lang="lv-LV" dirty="0" smtClean="0"/>
                        <a:t>63,36</a:t>
                      </a:r>
                      <a:endParaRPr lang="lv-LV" dirty="0"/>
                    </a:p>
                  </a:txBody>
                  <a:tcPr>
                    <a:lnR w="12700" cap="flat" cmpd="sng" algn="ctr">
                      <a:solidFill>
                        <a:schemeClr val="tx1"/>
                      </a:solidFill>
                      <a:prstDash val="solid"/>
                      <a:round/>
                      <a:headEnd type="none" w="med" len="med"/>
                      <a:tailEnd type="none" w="med" len="med"/>
                    </a:lnR>
                  </a:tcPr>
                </a:tc>
              </a:tr>
              <a:tr h="539217">
                <a:tc>
                  <a:txBody>
                    <a:bodyPr/>
                    <a:lstStyle/>
                    <a:p>
                      <a:r>
                        <a:rPr lang="lv-LV" dirty="0" err="1" smtClean="0"/>
                        <a:t>Alkalinity</a:t>
                      </a:r>
                      <a:r>
                        <a:rPr lang="lv-LV" dirty="0" smtClean="0"/>
                        <a:t>, </a:t>
                      </a:r>
                      <a:r>
                        <a:rPr lang="lv-LV" dirty="0" smtClean="0"/>
                        <a:t>mmol/L</a:t>
                      </a:r>
                      <a:endParaRPr lang="lv-LV" dirty="0"/>
                    </a:p>
                  </a:txBody>
                  <a:tcPr/>
                </a:tc>
                <a:tc>
                  <a:txBody>
                    <a:bodyPr/>
                    <a:lstStyle/>
                    <a:p>
                      <a:r>
                        <a:rPr lang="lv-LV" dirty="0" smtClean="0"/>
                        <a:t>3,01</a:t>
                      </a:r>
                      <a:endParaRPr lang="lv-LV" dirty="0"/>
                    </a:p>
                  </a:txBody>
                  <a:tcPr>
                    <a:lnR w="12700" cap="flat" cmpd="sng" algn="ctr">
                      <a:solidFill>
                        <a:schemeClr val="tx1"/>
                      </a:solidFill>
                      <a:prstDash val="solid"/>
                      <a:round/>
                      <a:headEnd type="none" w="med" len="med"/>
                      <a:tailEnd type="none" w="med" len="med"/>
                    </a:lnR>
                  </a:tcPr>
                </a:tc>
              </a:tr>
              <a:tr h="539217">
                <a:tc>
                  <a:txBody>
                    <a:bodyPr/>
                    <a:lstStyle/>
                    <a:p>
                      <a:r>
                        <a:rPr lang="lv-LV" dirty="0" err="1" smtClean="0"/>
                        <a:t>Temperature</a:t>
                      </a:r>
                      <a:r>
                        <a:rPr lang="lv-LV" dirty="0" smtClean="0"/>
                        <a:t>, </a:t>
                      </a:r>
                      <a:r>
                        <a:rPr lang="lv-LV" dirty="0" smtClean="0"/>
                        <a:t>°C</a:t>
                      </a:r>
                      <a:endParaRPr lang="lv-LV" dirty="0"/>
                    </a:p>
                  </a:txBody>
                  <a:tcPr/>
                </a:tc>
                <a:tc>
                  <a:txBody>
                    <a:bodyPr/>
                    <a:lstStyle/>
                    <a:p>
                      <a:r>
                        <a:rPr lang="lv-LV" dirty="0" smtClean="0"/>
                        <a:t>10,62</a:t>
                      </a:r>
                      <a:endParaRPr lang="lv-LV" dirty="0"/>
                    </a:p>
                  </a:txBody>
                  <a:tcPr>
                    <a:lnR w="12700" cap="flat" cmpd="sng" algn="ctr">
                      <a:solidFill>
                        <a:schemeClr val="tx1"/>
                      </a:solidFill>
                      <a:prstDash val="solid"/>
                      <a:round/>
                      <a:headEnd type="none" w="med" len="med"/>
                      <a:tailEnd type="none" w="med" len="med"/>
                    </a:lnR>
                  </a:tcPr>
                </a:tc>
              </a:tr>
              <a:tr h="539217">
                <a:tc>
                  <a:txBody>
                    <a:bodyPr/>
                    <a:lstStyle/>
                    <a:p>
                      <a:r>
                        <a:rPr lang="lv-LV" dirty="0" err="1" smtClean="0"/>
                        <a:t>Sulfate</a:t>
                      </a:r>
                      <a:r>
                        <a:rPr lang="lv-LV" dirty="0" smtClean="0"/>
                        <a:t>, </a:t>
                      </a:r>
                      <a:r>
                        <a:rPr lang="lv-LV" dirty="0" smtClean="0"/>
                        <a:t>mg/L</a:t>
                      </a:r>
                      <a:endParaRPr lang="lv-LV" dirty="0"/>
                    </a:p>
                  </a:txBody>
                  <a:tcPr/>
                </a:tc>
                <a:tc>
                  <a:txBody>
                    <a:bodyPr/>
                    <a:lstStyle/>
                    <a:p>
                      <a:r>
                        <a:rPr lang="lv-LV" dirty="0" smtClean="0"/>
                        <a:t>61,09</a:t>
                      </a:r>
                      <a:endParaRPr lang="lv-LV" dirty="0"/>
                    </a:p>
                  </a:txBody>
                  <a:tcPr>
                    <a:lnR w="12700" cap="flat" cmpd="sng" algn="ctr">
                      <a:solidFill>
                        <a:schemeClr val="tx1"/>
                      </a:solidFill>
                      <a:prstDash val="solid"/>
                      <a:round/>
                      <a:headEnd type="none" w="med" len="med"/>
                      <a:tailEnd type="none" w="med" len="med"/>
                    </a:lnR>
                  </a:tcPr>
                </a:tc>
              </a:tr>
              <a:tr h="539217">
                <a:tc>
                  <a:txBody>
                    <a:bodyPr/>
                    <a:lstStyle/>
                    <a:p>
                      <a:r>
                        <a:rPr lang="lv-LV" dirty="0" err="1" smtClean="0"/>
                        <a:t>Chlorides</a:t>
                      </a:r>
                      <a:r>
                        <a:rPr lang="lv-LV" dirty="0" smtClean="0"/>
                        <a:t>,</a:t>
                      </a:r>
                      <a:r>
                        <a:rPr lang="lv-LV" baseline="0" dirty="0" smtClean="0"/>
                        <a:t> </a:t>
                      </a:r>
                      <a:r>
                        <a:rPr lang="lv-LV" baseline="0" dirty="0" smtClean="0"/>
                        <a:t>mg/L</a:t>
                      </a:r>
                      <a:endParaRPr lang="lv-LV" dirty="0"/>
                    </a:p>
                  </a:txBody>
                  <a:tcPr/>
                </a:tc>
                <a:tc>
                  <a:txBody>
                    <a:bodyPr/>
                    <a:lstStyle/>
                    <a:p>
                      <a:r>
                        <a:rPr lang="lv-LV" dirty="0" smtClean="0"/>
                        <a:t>117,5</a:t>
                      </a:r>
                      <a:endParaRPr lang="lv-LV" dirty="0"/>
                    </a:p>
                  </a:txBody>
                  <a:tcPr>
                    <a:lnR w="12700" cap="flat" cmpd="sng" algn="ctr">
                      <a:solidFill>
                        <a:schemeClr val="tx1"/>
                      </a:solidFill>
                      <a:prstDash val="solid"/>
                      <a:round/>
                      <a:headEnd type="none" w="med" len="med"/>
                      <a:tailEnd type="none" w="med" len="med"/>
                    </a:lnR>
                  </a:tcPr>
                </a:tc>
              </a:tr>
              <a:tr h="672718">
                <a:tc>
                  <a:txBody>
                    <a:bodyPr/>
                    <a:lstStyle/>
                    <a:p>
                      <a:r>
                        <a:rPr lang="lv-LV" dirty="0" smtClean="0"/>
                        <a:t>EC, </a:t>
                      </a:r>
                      <a:r>
                        <a:rPr lang="lv-LV" dirty="0" smtClean="0"/>
                        <a:t>µS/cm</a:t>
                      </a:r>
                      <a:r>
                        <a:rPr lang="lv-LV" baseline="30000" dirty="0" smtClean="0"/>
                        <a:t>2</a:t>
                      </a:r>
                      <a:endParaRPr lang="lv-LV" baseline="30000" dirty="0"/>
                    </a:p>
                  </a:txBody>
                  <a:tcPr/>
                </a:tc>
                <a:tc>
                  <a:txBody>
                    <a:bodyPr/>
                    <a:lstStyle/>
                    <a:p>
                      <a:r>
                        <a:rPr lang="lv-LV" dirty="0" smtClean="0"/>
                        <a:t>754</a:t>
                      </a:r>
                      <a:endParaRPr lang="lv-LV" dirty="0"/>
                    </a:p>
                  </a:txBody>
                  <a:tcPr>
                    <a:lnR w="12700" cap="flat" cmpd="sng" algn="ctr">
                      <a:solidFill>
                        <a:schemeClr val="tx1"/>
                      </a:solidFill>
                      <a:prstDash val="solid"/>
                      <a:round/>
                      <a:headEnd type="none" w="med" len="med"/>
                      <a:tailEnd type="none" w="med" len="med"/>
                    </a:lnR>
                  </a:tcPr>
                </a:tc>
              </a:tr>
              <a:tr h="57661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lv-LV" dirty="0" err="1" smtClean="0"/>
                        <a:t>Turbidity</a:t>
                      </a:r>
                      <a:r>
                        <a:rPr lang="lv-LV" dirty="0" smtClean="0"/>
                        <a:t>, </a:t>
                      </a:r>
                      <a:r>
                        <a:rPr lang="lv-LV" dirty="0" smtClean="0"/>
                        <a:t>NTU</a:t>
                      </a:r>
                      <a:endParaRPr lang="lv-LV" baseline="30000" dirty="0" smtClean="0"/>
                    </a:p>
                    <a:p>
                      <a:endParaRPr lang="lv-LV" baseline="30000" dirty="0"/>
                    </a:p>
                  </a:txBody>
                  <a:tcPr/>
                </a:tc>
                <a:tc>
                  <a:txBody>
                    <a:bodyPr/>
                    <a:lstStyle/>
                    <a:p>
                      <a:r>
                        <a:rPr lang="lv-LV" dirty="0" smtClean="0"/>
                        <a:t>0,54</a:t>
                      </a:r>
                      <a:endParaRPr lang="lv-LV" dirty="0"/>
                    </a:p>
                  </a:txBody>
                  <a:tcPr>
                    <a:lnR w="12700" cap="flat" cmpd="sng" algn="ctr">
                      <a:solidFill>
                        <a:schemeClr val="tx1"/>
                      </a:solidFill>
                      <a:prstDash val="solid"/>
                      <a:round/>
                      <a:headEnd type="none" w="med" len="med"/>
                      <a:tailEnd type="none" w="med" len="med"/>
                    </a:lnR>
                  </a:tcPr>
                </a:tc>
              </a:tr>
              <a:tr h="53921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lv-LV" dirty="0" err="1" smtClean="0"/>
                        <a:t>RedOx</a:t>
                      </a:r>
                      <a:r>
                        <a:rPr lang="lv-LV" dirty="0" smtClean="0"/>
                        <a:t>, </a:t>
                      </a:r>
                      <a:r>
                        <a:rPr lang="lv-LV" dirty="0" err="1" smtClean="0"/>
                        <a:t>mV</a:t>
                      </a:r>
                      <a:r>
                        <a:rPr lang="lv-LV" dirty="0" smtClean="0"/>
                        <a:t> </a:t>
                      </a:r>
                      <a:r>
                        <a:rPr lang="lv-LV" dirty="0" err="1" smtClean="0"/>
                        <a:t>Ag</a:t>
                      </a:r>
                      <a:r>
                        <a:rPr lang="lv-LV" dirty="0" smtClean="0"/>
                        <a:t>/</a:t>
                      </a:r>
                      <a:r>
                        <a:rPr lang="lv-LV" dirty="0" err="1" smtClean="0"/>
                        <a:t>Cl</a:t>
                      </a:r>
                      <a:endParaRPr lang="lv-LV" baseline="30000" dirty="0" smtClean="0"/>
                    </a:p>
                  </a:txBody>
                  <a:tcPr/>
                </a:tc>
                <a:tc>
                  <a:txBody>
                    <a:bodyPr/>
                    <a:lstStyle/>
                    <a:p>
                      <a:r>
                        <a:rPr lang="lv-LV" dirty="0" smtClean="0"/>
                        <a:t>257,82</a:t>
                      </a:r>
                      <a:endParaRPr lang="lv-LV" dirty="0"/>
                    </a:p>
                  </a:txBody>
                  <a:tcPr>
                    <a:lnR w="12700" cap="flat" cmpd="sng" algn="ctr">
                      <a:solidFill>
                        <a:schemeClr val="tx1"/>
                      </a:solidFill>
                      <a:prstDash val="solid"/>
                      <a:round/>
                      <a:headEnd type="none" w="med" len="med"/>
                      <a:tailEnd type="none" w="med" len="med"/>
                    </a:lnR>
                  </a:tcPr>
                </a:tc>
              </a:tr>
            </a:tbl>
          </a:graphicData>
        </a:graphic>
      </p:graphicFrame>
    </p:spTree>
    <p:extLst>
      <p:ext uri="{BB962C8B-B14F-4D97-AF65-F5344CB8AC3E}">
        <p14:creationId xmlns:p14="http://schemas.microsoft.com/office/powerpoint/2010/main" val="412482990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60648"/>
            <a:ext cx="7772400" cy="1595438"/>
          </a:xfrm>
        </p:spPr>
        <p:txBody>
          <a:bodyPr/>
          <a:lstStyle/>
          <a:p>
            <a:r>
              <a:rPr lang="lv-LV" dirty="0" smtClean="0"/>
              <a:t>Example2 </a:t>
            </a:r>
            <a:r>
              <a:rPr lang="lv-LV" dirty="0" smtClean="0"/>
              <a:t>(LSI = -0.1)</a:t>
            </a:r>
            <a:endParaRPr lang="lv-LV" dirty="0"/>
          </a:p>
        </p:txBody>
      </p:sp>
      <p:sp>
        <p:nvSpPr>
          <p:cNvPr id="3" name="Slide Number Placeholder 2"/>
          <p:cNvSpPr>
            <a:spLocks noGrp="1"/>
          </p:cNvSpPr>
          <p:nvPr>
            <p:ph type="sldNum" sz="quarter" idx="12"/>
          </p:nvPr>
        </p:nvSpPr>
        <p:spPr/>
        <p:txBody>
          <a:bodyPr/>
          <a:lstStyle/>
          <a:p>
            <a:pPr>
              <a:defRPr/>
            </a:pPr>
            <a:fld id="{AD746ABC-DA8A-4D06-940E-8CF9DCF68D03}" type="slidenum">
              <a:rPr lang="lv-LV" smtClean="0"/>
              <a:pPr>
                <a:defRPr/>
              </a:pPr>
              <a:t>18</a:t>
            </a:fld>
            <a:endParaRPr lang="lv-LV"/>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1484784"/>
            <a:ext cx="8232915" cy="51125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rot="16200000">
            <a:off x="-239871" y="3715146"/>
            <a:ext cx="2283638" cy="369332"/>
          </a:xfrm>
          <a:prstGeom prst="rect">
            <a:avLst/>
          </a:prstGeom>
          <a:solidFill>
            <a:schemeClr val="bg1"/>
          </a:solidFill>
        </p:spPr>
        <p:txBody>
          <a:bodyPr wrap="none" rtlCol="0">
            <a:spAutoFit/>
          </a:bodyPr>
          <a:lstStyle/>
          <a:p>
            <a:r>
              <a:rPr lang="lv-LV" b="1" dirty="0" err="1" smtClean="0"/>
              <a:t>Weight</a:t>
            </a:r>
            <a:r>
              <a:rPr lang="lv-LV" b="1" dirty="0" smtClean="0"/>
              <a:t> </a:t>
            </a:r>
            <a:r>
              <a:rPr lang="lv-LV" b="1" dirty="0" err="1" smtClean="0"/>
              <a:t>changes</a:t>
            </a:r>
            <a:r>
              <a:rPr lang="lv-LV" b="1" dirty="0" smtClean="0"/>
              <a:t>, %</a:t>
            </a:r>
            <a:endParaRPr lang="lv-LV" b="1" dirty="0"/>
          </a:p>
        </p:txBody>
      </p:sp>
      <p:sp>
        <p:nvSpPr>
          <p:cNvPr id="6" name="TextBox 5"/>
          <p:cNvSpPr txBox="1"/>
          <p:nvPr/>
        </p:nvSpPr>
        <p:spPr>
          <a:xfrm>
            <a:off x="4283968" y="6228020"/>
            <a:ext cx="1373133" cy="369332"/>
          </a:xfrm>
          <a:prstGeom prst="rect">
            <a:avLst/>
          </a:prstGeom>
          <a:solidFill>
            <a:schemeClr val="bg1"/>
          </a:solidFill>
        </p:spPr>
        <p:txBody>
          <a:bodyPr wrap="none" rtlCol="0">
            <a:spAutoFit/>
          </a:bodyPr>
          <a:lstStyle/>
          <a:p>
            <a:r>
              <a:rPr lang="lv-LV" b="1" dirty="0" err="1" smtClean="0"/>
              <a:t>Time</a:t>
            </a:r>
            <a:r>
              <a:rPr lang="lv-LV" b="1" dirty="0" smtClean="0"/>
              <a:t>, </a:t>
            </a:r>
            <a:r>
              <a:rPr lang="lv-LV" b="1" dirty="0" err="1" smtClean="0"/>
              <a:t>days</a:t>
            </a:r>
            <a:endParaRPr lang="lv-LV" b="1" dirty="0"/>
          </a:p>
        </p:txBody>
      </p:sp>
    </p:spTree>
    <p:extLst>
      <p:ext uri="{BB962C8B-B14F-4D97-AF65-F5344CB8AC3E}">
        <p14:creationId xmlns:p14="http://schemas.microsoft.com/office/powerpoint/2010/main" val="258695768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576" y="-243408"/>
            <a:ext cx="7772400" cy="1595438"/>
          </a:xfrm>
        </p:spPr>
        <p:txBody>
          <a:bodyPr/>
          <a:lstStyle/>
          <a:p>
            <a:r>
              <a:rPr lang="lv-LV" dirty="0" err="1" smtClean="0"/>
              <a:t>Coupons</a:t>
            </a:r>
            <a:endParaRPr lang="lv-LV" dirty="0"/>
          </a:p>
        </p:txBody>
      </p:sp>
      <p:sp>
        <p:nvSpPr>
          <p:cNvPr id="3" name="Slide Number Placeholder 2"/>
          <p:cNvSpPr>
            <a:spLocks noGrp="1"/>
          </p:cNvSpPr>
          <p:nvPr>
            <p:ph type="sldNum" sz="quarter" idx="12"/>
          </p:nvPr>
        </p:nvSpPr>
        <p:spPr/>
        <p:txBody>
          <a:bodyPr/>
          <a:lstStyle/>
          <a:p>
            <a:pPr>
              <a:defRPr/>
            </a:pPr>
            <a:fld id="{AD746ABC-DA8A-4D06-940E-8CF9DCF68D03}" type="slidenum">
              <a:rPr lang="lv-LV" smtClean="0"/>
              <a:pPr>
                <a:defRPr/>
              </a:pPr>
              <a:t>19</a:t>
            </a:fld>
            <a:endParaRPr lang="lv-LV"/>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68" y="1066800"/>
            <a:ext cx="5943600" cy="5791200"/>
          </a:xfrm>
          <a:prstGeom prst="rect">
            <a:avLst/>
          </a:prstGeom>
        </p:spPr>
      </p:pic>
      <p:graphicFrame>
        <p:nvGraphicFramePr>
          <p:cNvPr id="5" name="Table 4"/>
          <p:cNvGraphicFramePr>
            <a:graphicFrameLocks noGrp="1"/>
          </p:cNvGraphicFramePr>
          <p:nvPr>
            <p:extLst>
              <p:ext uri="{D42A27DB-BD31-4B8C-83A1-F6EECF244321}">
                <p14:modId xmlns:p14="http://schemas.microsoft.com/office/powerpoint/2010/main" val="2703071497"/>
              </p:ext>
            </p:extLst>
          </p:nvPr>
        </p:nvGraphicFramePr>
        <p:xfrm>
          <a:off x="5652120" y="836714"/>
          <a:ext cx="3744416" cy="5760636"/>
        </p:xfrm>
        <a:graphic>
          <a:graphicData uri="http://schemas.openxmlformats.org/drawingml/2006/table">
            <a:tbl>
              <a:tblPr firstRow="1" bandRow="1">
                <a:tableStyleId>{5C22544A-7EE6-4342-B048-85BDC9FD1C3A}</a:tableStyleId>
              </a:tblPr>
              <a:tblGrid>
                <a:gridCol w="2448272"/>
                <a:gridCol w="1296144"/>
              </a:tblGrid>
              <a:tr h="736785">
                <a:tc>
                  <a:txBody>
                    <a:bodyPr/>
                    <a:lstStyle/>
                    <a:p>
                      <a:r>
                        <a:rPr lang="lv-LV" sz="2000" dirty="0" err="1" smtClean="0"/>
                        <a:t>Parameter</a:t>
                      </a:r>
                      <a:endParaRPr lang="lv-LV" sz="2000" dirty="0"/>
                    </a:p>
                  </a:txBody>
                  <a:tcPr/>
                </a:tc>
                <a:tc>
                  <a:txBody>
                    <a:bodyPr/>
                    <a:lstStyle/>
                    <a:p>
                      <a:r>
                        <a:rPr lang="lv-LV" sz="2000" dirty="0" err="1" smtClean="0"/>
                        <a:t>Average</a:t>
                      </a:r>
                      <a:r>
                        <a:rPr lang="lv-LV" sz="2000" baseline="0" dirty="0" smtClean="0"/>
                        <a:t> </a:t>
                      </a:r>
                      <a:r>
                        <a:rPr lang="lv-LV" sz="2000" baseline="0" dirty="0" smtClean="0"/>
                        <a:t>(n=12)</a:t>
                      </a:r>
                      <a:endParaRPr lang="lv-LV" sz="2000" dirty="0"/>
                    </a:p>
                  </a:txBody>
                  <a:tcPr/>
                </a:tc>
              </a:tr>
              <a:tr h="539217">
                <a:tc>
                  <a:txBody>
                    <a:bodyPr/>
                    <a:lstStyle/>
                    <a:p>
                      <a:r>
                        <a:rPr lang="lv-LV" dirty="0" smtClean="0"/>
                        <a:t>pH</a:t>
                      </a:r>
                      <a:endParaRPr lang="lv-LV" dirty="0"/>
                    </a:p>
                  </a:txBody>
                  <a:tcPr/>
                </a:tc>
                <a:tc>
                  <a:txBody>
                    <a:bodyPr/>
                    <a:lstStyle/>
                    <a:p>
                      <a:r>
                        <a:rPr lang="lv-LV" dirty="0" smtClean="0"/>
                        <a:t>6,91</a:t>
                      </a:r>
                      <a:endParaRPr lang="lv-LV" dirty="0"/>
                    </a:p>
                  </a:txBody>
                  <a:tcPr>
                    <a:lnR w="12700" cap="flat" cmpd="sng" algn="ctr">
                      <a:solidFill>
                        <a:schemeClr val="tx1"/>
                      </a:solidFill>
                      <a:prstDash val="solid"/>
                      <a:round/>
                      <a:headEnd type="none" w="med" len="med"/>
                      <a:tailEnd type="none" w="med" len="med"/>
                    </a:lnR>
                  </a:tcPr>
                </a:tc>
              </a:tr>
              <a:tr h="539217">
                <a:tc>
                  <a:txBody>
                    <a:bodyPr/>
                    <a:lstStyle/>
                    <a:p>
                      <a:r>
                        <a:rPr lang="lv-LV" dirty="0" smtClean="0"/>
                        <a:t>Ca, mg/L</a:t>
                      </a:r>
                      <a:endParaRPr lang="lv-LV" dirty="0"/>
                    </a:p>
                  </a:txBody>
                  <a:tcPr/>
                </a:tc>
                <a:tc>
                  <a:txBody>
                    <a:bodyPr/>
                    <a:lstStyle/>
                    <a:p>
                      <a:r>
                        <a:rPr lang="lv-LV" dirty="0" smtClean="0"/>
                        <a:t>52,13</a:t>
                      </a:r>
                      <a:endParaRPr lang="lv-LV" dirty="0"/>
                    </a:p>
                  </a:txBody>
                  <a:tcPr>
                    <a:lnR w="12700" cap="flat" cmpd="sng" algn="ctr">
                      <a:solidFill>
                        <a:schemeClr val="tx1"/>
                      </a:solidFill>
                      <a:prstDash val="solid"/>
                      <a:round/>
                      <a:headEnd type="none" w="med" len="med"/>
                      <a:tailEnd type="none" w="med" len="med"/>
                    </a:lnR>
                  </a:tcPr>
                </a:tc>
              </a:tr>
              <a:tr h="539217">
                <a:tc>
                  <a:txBody>
                    <a:bodyPr/>
                    <a:lstStyle/>
                    <a:p>
                      <a:r>
                        <a:rPr lang="lv-LV" dirty="0" err="1" smtClean="0"/>
                        <a:t>Alkalinity</a:t>
                      </a:r>
                      <a:r>
                        <a:rPr lang="lv-LV" dirty="0" smtClean="0"/>
                        <a:t>, </a:t>
                      </a:r>
                      <a:r>
                        <a:rPr lang="lv-LV" dirty="0" smtClean="0"/>
                        <a:t>mmol/L</a:t>
                      </a:r>
                      <a:endParaRPr lang="lv-LV" dirty="0"/>
                    </a:p>
                  </a:txBody>
                  <a:tcPr/>
                </a:tc>
                <a:tc>
                  <a:txBody>
                    <a:bodyPr/>
                    <a:lstStyle/>
                    <a:p>
                      <a:r>
                        <a:rPr lang="lv-LV" dirty="0" smtClean="0"/>
                        <a:t>2,13</a:t>
                      </a:r>
                      <a:endParaRPr lang="lv-LV" dirty="0"/>
                    </a:p>
                  </a:txBody>
                  <a:tcPr>
                    <a:lnR w="12700" cap="flat" cmpd="sng" algn="ctr">
                      <a:solidFill>
                        <a:schemeClr val="tx1"/>
                      </a:solidFill>
                      <a:prstDash val="solid"/>
                      <a:round/>
                      <a:headEnd type="none" w="med" len="med"/>
                      <a:tailEnd type="none" w="med" len="med"/>
                    </a:lnR>
                  </a:tcPr>
                </a:tc>
              </a:tr>
              <a:tr h="539217">
                <a:tc>
                  <a:txBody>
                    <a:bodyPr/>
                    <a:lstStyle/>
                    <a:p>
                      <a:r>
                        <a:rPr lang="lv-LV" dirty="0" err="1" smtClean="0"/>
                        <a:t>Temperature</a:t>
                      </a:r>
                      <a:r>
                        <a:rPr lang="lv-LV" dirty="0" smtClean="0"/>
                        <a:t>, </a:t>
                      </a:r>
                      <a:r>
                        <a:rPr lang="lv-LV" dirty="0" smtClean="0"/>
                        <a:t>°C</a:t>
                      </a:r>
                      <a:endParaRPr lang="lv-LV" dirty="0"/>
                    </a:p>
                  </a:txBody>
                  <a:tcPr/>
                </a:tc>
                <a:tc>
                  <a:txBody>
                    <a:bodyPr/>
                    <a:lstStyle/>
                    <a:p>
                      <a:r>
                        <a:rPr lang="lv-LV" dirty="0" smtClean="0"/>
                        <a:t>8,65</a:t>
                      </a:r>
                      <a:endParaRPr lang="lv-LV" dirty="0"/>
                    </a:p>
                  </a:txBody>
                  <a:tcPr>
                    <a:lnR w="12700" cap="flat" cmpd="sng" algn="ctr">
                      <a:solidFill>
                        <a:schemeClr val="tx1"/>
                      </a:solidFill>
                      <a:prstDash val="solid"/>
                      <a:round/>
                      <a:headEnd type="none" w="med" len="med"/>
                      <a:tailEnd type="none" w="med" len="med"/>
                    </a:lnR>
                  </a:tcPr>
                </a:tc>
              </a:tr>
              <a:tr h="539217">
                <a:tc>
                  <a:txBody>
                    <a:bodyPr/>
                    <a:lstStyle/>
                    <a:p>
                      <a:r>
                        <a:rPr lang="lv-LV" dirty="0" err="1" smtClean="0"/>
                        <a:t>Sulfates</a:t>
                      </a:r>
                      <a:r>
                        <a:rPr lang="lv-LV" dirty="0" smtClean="0"/>
                        <a:t>, </a:t>
                      </a:r>
                      <a:r>
                        <a:rPr lang="lv-LV" dirty="0" smtClean="0"/>
                        <a:t>mg/L</a:t>
                      </a:r>
                      <a:endParaRPr lang="lv-LV" dirty="0"/>
                    </a:p>
                  </a:txBody>
                  <a:tcPr/>
                </a:tc>
                <a:tc>
                  <a:txBody>
                    <a:bodyPr/>
                    <a:lstStyle/>
                    <a:p>
                      <a:r>
                        <a:rPr lang="lv-LV" dirty="0" smtClean="0"/>
                        <a:t>121,81</a:t>
                      </a:r>
                      <a:endParaRPr lang="lv-LV" dirty="0"/>
                    </a:p>
                  </a:txBody>
                  <a:tcPr>
                    <a:lnR w="12700" cap="flat" cmpd="sng" algn="ctr">
                      <a:solidFill>
                        <a:schemeClr val="tx1"/>
                      </a:solidFill>
                      <a:prstDash val="solid"/>
                      <a:round/>
                      <a:headEnd type="none" w="med" len="med"/>
                      <a:tailEnd type="none" w="med" len="med"/>
                    </a:lnR>
                  </a:tcPr>
                </a:tc>
              </a:tr>
              <a:tr h="539217">
                <a:tc>
                  <a:txBody>
                    <a:bodyPr/>
                    <a:lstStyle/>
                    <a:p>
                      <a:r>
                        <a:rPr lang="lv-LV" dirty="0" err="1" smtClean="0"/>
                        <a:t>Chlorides</a:t>
                      </a:r>
                      <a:r>
                        <a:rPr lang="lv-LV" dirty="0" smtClean="0"/>
                        <a:t>,</a:t>
                      </a:r>
                      <a:r>
                        <a:rPr lang="lv-LV" baseline="0" dirty="0" smtClean="0"/>
                        <a:t> </a:t>
                      </a:r>
                      <a:r>
                        <a:rPr lang="lv-LV" baseline="0" dirty="0" smtClean="0"/>
                        <a:t>mg/L</a:t>
                      </a:r>
                      <a:endParaRPr lang="lv-LV" dirty="0"/>
                    </a:p>
                  </a:txBody>
                  <a:tcPr/>
                </a:tc>
                <a:tc>
                  <a:txBody>
                    <a:bodyPr/>
                    <a:lstStyle/>
                    <a:p>
                      <a:r>
                        <a:rPr lang="lv-LV" dirty="0" smtClean="0"/>
                        <a:t>7,47</a:t>
                      </a:r>
                      <a:endParaRPr lang="lv-LV" dirty="0"/>
                    </a:p>
                  </a:txBody>
                  <a:tcPr>
                    <a:lnR w="12700" cap="flat" cmpd="sng" algn="ctr">
                      <a:solidFill>
                        <a:schemeClr val="tx1"/>
                      </a:solidFill>
                      <a:prstDash val="solid"/>
                      <a:round/>
                      <a:headEnd type="none" w="med" len="med"/>
                      <a:tailEnd type="none" w="med" len="med"/>
                    </a:lnR>
                  </a:tcPr>
                </a:tc>
              </a:tr>
              <a:tr h="672718">
                <a:tc>
                  <a:txBody>
                    <a:bodyPr/>
                    <a:lstStyle/>
                    <a:p>
                      <a:r>
                        <a:rPr lang="lv-LV" dirty="0" smtClean="0"/>
                        <a:t>EC, </a:t>
                      </a:r>
                      <a:r>
                        <a:rPr lang="lv-LV" dirty="0" smtClean="0"/>
                        <a:t>µS/cm</a:t>
                      </a:r>
                      <a:r>
                        <a:rPr lang="lv-LV" baseline="30000" dirty="0" smtClean="0"/>
                        <a:t>2</a:t>
                      </a:r>
                      <a:endParaRPr lang="lv-LV" baseline="30000" dirty="0"/>
                    </a:p>
                  </a:txBody>
                  <a:tcPr/>
                </a:tc>
                <a:tc>
                  <a:txBody>
                    <a:bodyPr/>
                    <a:lstStyle/>
                    <a:p>
                      <a:r>
                        <a:rPr lang="lv-LV" dirty="0" smtClean="0"/>
                        <a:t>358</a:t>
                      </a:r>
                      <a:endParaRPr lang="lv-LV" dirty="0"/>
                    </a:p>
                  </a:txBody>
                  <a:tcPr>
                    <a:lnR w="12700" cap="flat" cmpd="sng" algn="ctr">
                      <a:solidFill>
                        <a:schemeClr val="tx1"/>
                      </a:solidFill>
                      <a:prstDash val="solid"/>
                      <a:round/>
                      <a:headEnd type="none" w="med" len="med"/>
                      <a:tailEnd type="none" w="med" len="med"/>
                    </a:lnR>
                  </a:tcPr>
                </a:tc>
              </a:tr>
              <a:tr h="57661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lv-LV" dirty="0" err="1" smtClean="0"/>
                        <a:t>Turbidity</a:t>
                      </a:r>
                      <a:r>
                        <a:rPr lang="lv-LV" dirty="0" smtClean="0"/>
                        <a:t>, </a:t>
                      </a:r>
                      <a:r>
                        <a:rPr lang="lv-LV" dirty="0" smtClean="0"/>
                        <a:t>NTU</a:t>
                      </a:r>
                      <a:endParaRPr lang="lv-LV" baseline="30000" dirty="0" smtClean="0"/>
                    </a:p>
                    <a:p>
                      <a:endParaRPr lang="lv-LV" baseline="30000" dirty="0"/>
                    </a:p>
                  </a:txBody>
                  <a:tcPr/>
                </a:tc>
                <a:tc>
                  <a:txBody>
                    <a:bodyPr/>
                    <a:lstStyle/>
                    <a:p>
                      <a:r>
                        <a:rPr lang="lv-LV" dirty="0" smtClean="0"/>
                        <a:t>0,195</a:t>
                      </a:r>
                      <a:endParaRPr lang="lv-LV" dirty="0"/>
                    </a:p>
                  </a:txBody>
                  <a:tcPr>
                    <a:lnR w="12700" cap="flat" cmpd="sng" algn="ctr">
                      <a:solidFill>
                        <a:schemeClr val="tx1"/>
                      </a:solidFill>
                      <a:prstDash val="solid"/>
                      <a:round/>
                      <a:headEnd type="none" w="med" len="med"/>
                      <a:tailEnd type="none" w="med" len="med"/>
                    </a:lnR>
                  </a:tcPr>
                </a:tc>
              </a:tr>
              <a:tr h="53921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lv-LV" dirty="0" err="1" smtClean="0"/>
                        <a:t>RedOx</a:t>
                      </a:r>
                      <a:r>
                        <a:rPr lang="lv-LV" dirty="0" smtClean="0"/>
                        <a:t>, </a:t>
                      </a:r>
                      <a:r>
                        <a:rPr lang="lv-LV" dirty="0" err="1" smtClean="0"/>
                        <a:t>mV</a:t>
                      </a:r>
                      <a:r>
                        <a:rPr lang="lv-LV" dirty="0" smtClean="0"/>
                        <a:t> </a:t>
                      </a:r>
                      <a:r>
                        <a:rPr lang="lv-LV" dirty="0" err="1" smtClean="0"/>
                        <a:t>Ag</a:t>
                      </a:r>
                      <a:r>
                        <a:rPr lang="lv-LV" dirty="0" smtClean="0"/>
                        <a:t>/</a:t>
                      </a:r>
                      <a:r>
                        <a:rPr lang="lv-LV" dirty="0" err="1" smtClean="0"/>
                        <a:t>Cl</a:t>
                      </a:r>
                      <a:endParaRPr lang="lv-LV" baseline="30000" dirty="0" smtClean="0"/>
                    </a:p>
                  </a:txBody>
                  <a:tcPr/>
                </a:tc>
                <a:tc>
                  <a:txBody>
                    <a:bodyPr/>
                    <a:lstStyle/>
                    <a:p>
                      <a:r>
                        <a:rPr lang="lv-LV" dirty="0" smtClean="0"/>
                        <a:t>260</a:t>
                      </a:r>
                      <a:endParaRPr lang="lv-LV" dirty="0"/>
                    </a:p>
                  </a:txBody>
                  <a:tcPr>
                    <a:lnR w="12700" cap="flat" cmpd="sng" algn="ctr">
                      <a:solidFill>
                        <a:schemeClr val="tx1"/>
                      </a:solidFill>
                      <a:prstDash val="solid"/>
                      <a:round/>
                      <a:headEnd type="none" w="med" len="med"/>
                      <a:tailEnd type="none" w="med" len="med"/>
                    </a:lnR>
                  </a:tcPr>
                </a:tc>
              </a:tr>
            </a:tbl>
          </a:graphicData>
        </a:graphic>
      </p:graphicFrame>
    </p:spTree>
    <p:extLst>
      <p:ext uri="{BB962C8B-B14F-4D97-AF65-F5344CB8AC3E}">
        <p14:creationId xmlns:p14="http://schemas.microsoft.com/office/powerpoint/2010/main" val="34122755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CCD36DD1-5204-481E-AA2C-BF757DFD3414}" type="slidenum">
              <a:rPr lang="lv-LV" smtClean="0"/>
              <a:pPr>
                <a:defRPr/>
              </a:pPr>
              <a:t>2</a:t>
            </a:fld>
            <a:endParaRPr lang="lv-LV"/>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473" y="850030"/>
            <a:ext cx="4375299" cy="3860878"/>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73073" y="4212407"/>
            <a:ext cx="4279350" cy="3090641"/>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88024" y="900908"/>
            <a:ext cx="5435166" cy="3810000"/>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2891" y="4526710"/>
            <a:ext cx="4970332" cy="2340768"/>
          </a:xfrm>
          <a:prstGeom prst="rect">
            <a:avLst/>
          </a:prstGeom>
        </p:spPr>
      </p:pic>
      <p:sp>
        <p:nvSpPr>
          <p:cNvPr id="7" name="Rectangle 2"/>
          <p:cNvSpPr txBox="1">
            <a:spLocks noChangeArrowheads="1"/>
          </p:cNvSpPr>
          <p:nvPr/>
        </p:nvSpPr>
        <p:spPr>
          <a:xfrm>
            <a:off x="855811" y="261883"/>
            <a:ext cx="7772400" cy="1595438"/>
          </a:xfrm>
          <a:prstGeom prst="rect">
            <a:avLst/>
          </a:prstGeom>
        </p:spPr>
        <p:txBody>
          <a:bodyPr>
            <a:normAutofit/>
          </a:bodyPr>
          <a:lstStyle>
            <a:lvl1pPr algn="ctr" rtl="0" eaLnBrk="0" fontAlgn="base" hangingPunct="0">
              <a:lnSpc>
                <a:spcPct val="90000"/>
              </a:lnSpc>
              <a:spcBef>
                <a:spcPct val="0"/>
              </a:spcBef>
              <a:spcAft>
                <a:spcPct val="0"/>
              </a:spcAft>
              <a:defRPr sz="3600" kern="1200" cap="all">
                <a:solidFill>
                  <a:schemeClr val="tx1"/>
                </a:solidFill>
                <a:latin typeface="+mj-lt"/>
                <a:ea typeface="+mj-ea"/>
                <a:cs typeface="+mj-cs"/>
              </a:defRPr>
            </a:lvl1pPr>
            <a:lvl2pPr algn="ctr" rtl="0" eaLnBrk="0" fontAlgn="base" hangingPunct="0">
              <a:lnSpc>
                <a:spcPct val="90000"/>
              </a:lnSpc>
              <a:spcBef>
                <a:spcPct val="0"/>
              </a:spcBef>
              <a:spcAft>
                <a:spcPct val="0"/>
              </a:spcAft>
              <a:defRPr sz="3600">
                <a:solidFill>
                  <a:schemeClr val="tx1"/>
                </a:solidFill>
                <a:latin typeface="Tw Cen MT" panose="020B0602020104020603" pitchFamily="34" charset="0"/>
              </a:defRPr>
            </a:lvl2pPr>
            <a:lvl3pPr algn="ctr" rtl="0" eaLnBrk="0" fontAlgn="base" hangingPunct="0">
              <a:lnSpc>
                <a:spcPct val="90000"/>
              </a:lnSpc>
              <a:spcBef>
                <a:spcPct val="0"/>
              </a:spcBef>
              <a:spcAft>
                <a:spcPct val="0"/>
              </a:spcAft>
              <a:defRPr sz="3600">
                <a:solidFill>
                  <a:schemeClr val="tx1"/>
                </a:solidFill>
                <a:latin typeface="Tw Cen MT" panose="020B0602020104020603" pitchFamily="34" charset="0"/>
              </a:defRPr>
            </a:lvl3pPr>
            <a:lvl4pPr algn="ctr" rtl="0" eaLnBrk="0" fontAlgn="base" hangingPunct="0">
              <a:lnSpc>
                <a:spcPct val="90000"/>
              </a:lnSpc>
              <a:spcBef>
                <a:spcPct val="0"/>
              </a:spcBef>
              <a:spcAft>
                <a:spcPct val="0"/>
              </a:spcAft>
              <a:defRPr sz="3600">
                <a:solidFill>
                  <a:schemeClr val="tx1"/>
                </a:solidFill>
                <a:latin typeface="Tw Cen MT" panose="020B0602020104020603" pitchFamily="34" charset="0"/>
              </a:defRPr>
            </a:lvl4pPr>
            <a:lvl5pPr algn="ctr" rtl="0" eaLnBrk="0" fontAlgn="base" hangingPunct="0">
              <a:lnSpc>
                <a:spcPct val="90000"/>
              </a:lnSpc>
              <a:spcBef>
                <a:spcPct val="0"/>
              </a:spcBef>
              <a:spcAft>
                <a:spcPct val="0"/>
              </a:spcAft>
              <a:defRPr sz="3600">
                <a:solidFill>
                  <a:schemeClr val="tx1"/>
                </a:solidFill>
                <a:latin typeface="Tw Cen MT" panose="020B0602020104020603" pitchFamily="34" charset="0"/>
              </a:defRPr>
            </a:lvl5pPr>
            <a:lvl6pPr marL="457200" algn="ctr" rtl="0" fontAlgn="base">
              <a:lnSpc>
                <a:spcPct val="90000"/>
              </a:lnSpc>
              <a:spcBef>
                <a:spcPct val="0"/>
              </a:spcBef>
              <a:spcAft>
                <a:spcPct val="0"/>
              </a:spcAft>
              <a:defRPr sz="3600">
                <a:solidFill>
                  <a:schemeClr val="tx1"/>
                </a:solidFill>
                <a:latin typeface="Tw Cen MT" panose="020B0602020104020603" pitchFamily="34" charset="0"/>
              </a:defRPr>
            </a:lvl6pPr>
            <a:lvl7pPr marL="914400" algn="ctr" rtl="0" fontAlgn="base">
              <a:lnSpc>
                <a:spcPct val="90000"/>
              </a:lnSpc>
              <a:spcBef>
                <a:spcPct val="0"/>
              </a:spcBef>
              <a:spcAft>
                <a:spcPct val="0"/>
              </a:spcAft>
              <a:defRPr sz="3600">
                <a:solidFill>
                  <a:schemeClr val="tx1"/>
                </a:solidFill>
                <a:latin typeface="Tw Cen MT" panose="020B0602020104020603" pitchFamily="34" charset="0"/>
              </a:defRPr>
            </a:lvl7pPr>
            <a:lvl8pPr marL="1371600" algn="ctr" rtl="0" fontAlgn="base">
              <a:lnSpc>
                <a:spcPct val="90000"/>
              </a:lnSpc>
              <a:spcBef>
                <a:spcPct val="0"/>
              </a:spcBef>
              <a:spcAft>
                <a:spcPct val="0"/>
              </a:spcAft>
              <a:defRPr sz="3600">
                <a:solidFill>
                  <a:schemeClr val="tx1"/>
                </a:solidFill>
                <a:latin typeface="Tw Cen MT" panose="020B0602020104020603" pitchFamily="34" charset="0"/>
              </a:defRPr>
            </a:lvl8pPr>
            <a:lvl9pPr marL="1828800" algn="ctr" rtl="0" fontAlgn="base">
              <a:lnSpc>
                <a:spcPct val="90000"/>
              </a:lnSpc>
              <a:spcBef>
                <a:spcPct val="0"/>
              </a:spcBef>
              <a:spcAft>
                <a:spcPct val="0"/>
              </a:spcAft>
              <a:defRPr sz="3600">
                <a:solidFill>
                  <a:schemeClr val="tx1"/>
                </a:solidFill>
                <a:latin typeface="Tw Cen MT" panose="020B0602020104020603" pitchFamily="34" charset="0"/>
              </a:defRPr>
            </a:lvl9pPr>
          </a:lstStyle>
          <a:p>
            <a:r>
              <a:rPr lang="lv-LV" altLang="lv-LV" sz="2800" b="1" dirty="0" err="1" smtClean="0">
                <a:solidFill>
                  <a:schemeClr val="tx2"/>
                </a:solidFill>
              </a:rPr>
              <a:t>Environmental</a:t>
            </a:r>
            <a:r>
              <a:rPr lang="lv-LV" altLang="lv-LV" sz="2800" b="1" dirty="0" smtClean="0">
                <a:solidFill>
                  <a:schemeClr val="tx2"/>
                </a:solidFill>
              </a:rPr>
              <a:t> </a:t>
            </a:r>
            <a:r>
              <a:rPr lang="lv-LV" altLang="lv-LV" sz="2800" b="1" dirty="0" err="1" smtClean="0">
                <a:solidFill>
                  <a:schemeClr val="tx2"/>
                </a:solidFill>
              </a:rPr>
              <a:t>conditions</a:t>
            </a:r>
            <a:endParaRPr lang="ru-RU" altLang="lv-LV" sz="2800" b="1" dirty="0">
              <a:solidFill>
                <a:schemeClr val="tx2"/>
              </a:solidFill>
            </a:endParaRPr>
          </a:p>
        </p:txBody>
      </p:sp>
      <p:sp>
        <p:nvSpPr>
          <p:cNvPr id="8" name="Lightning Bolt 7"/>
          <p:cNvSpPr/>
          <p:nvPr/>
        </p:nvSpPr>
        <p:spPr>
          <a:xfrm>
            <a:off x="80473" y="850030"/>
            <a:ext cx="914400" cy="914400"/>
          </a:xfrm>
          <a:prstGeom prst="lightningBol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lv-LV"/>
          </a:p>
        </p:txBody>
      </p:sp>
      <p:sp>
        <p:nvSpPr>
          <p:cNvPr id="9" name="Lightning Bolt 8"/>
          <p:cNvSpPr/>
          <p:nvPr/>
        </p:nvSpPr>
        <p:spPr>
          <a:xfrm rot="5204813">
            <a:off x="8204392" y="877502"/>
            <a:ext cx="914400" cy="914400"/>
          </a:xfrm>
          <a:prstGeom prst="lightningBol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lv-LV"/>
          </a:p>
        </p:txBody>
      </p:sp>
      <p:sp>
        <p:nvSpPr>
          <p:cNvPr id="10" name="Lightning Bolt 9"/>
          <p:cNvSpPr/>
          <p:nvPr/>
        </p:nvSpPr>
        <p:spPr>
          <a:xfrm rot="10134456">
            <a:off x="8258602" y="5761702"/>
            <a:ext cx="914400" cy="914400"/>
          </a:xfrm>
          <a:prstGeom prst="lightningBol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lv-LV"/>
          </a:p>
        </p:txBody>
      </p:sp>
      <p:sp>
        <p:nvSpPr>
          <p:cNvPr id="12" name="Lightning Bolt 11"/>
          <p:cNvSpPr/>
          <p:nvPr/>
        </p:nvSpPr>
        <p:spPr>
          <a:xfrm rot="17838008">
            <a:off x="291661" y="6027297"/>
            <a:ext cx="914400" cy="914400"/>
          </a:xfrm>
          <a:prstGeom prst="lightningBol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lv-LV"/>
          </a:p>
        </p:txBody>
      </p:sp>
      <p:sp>
        <p:nvSpPr>
          <p:cNvPr id="13" name="Sun 12"/>
          <p:cNvSpPr/>
          <p:nvPr/>
        </p:nvSpPr>
        <p:spPr>
          <a:xfrm>
            <a:off x="345729" y="2922048"/>
            <a:ext cx="2136717" cy="1898952"/>
          </a:xfrm>
          <a:prstGeom prst="sun">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lv-LV"/>
          </a:p>
        </p:txBody>
      </p:sp>
      <p:sp>
        <p:nvSpPr>
          <p:cNvPr id="14" name="Cloud 13"/>
          <p:cNvSpPr/>
          <p:nvPr/>
        </p:nvSpPr>
        <p:spPr>
          <a:xfrm>
            <a:off x="3948931" y="3151405"/>
            <a:ext cx="1966919" cy="1554756"/>
          </a:xfrm>
          <a:prstGeom prst="cloud">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lv-LV"/>
          </a:p>
        </p:txBody>
      </p:sp>
      <p:sp>
        <p:nvSpPr>
          <p:cNvPr id="15" name="Teardrop 14"/>
          <p:cNvSpPr/>
          <p:nvPr/>
        </p:nvSpPr>
        <p:spPr>
          <a:xfrm rot="18843892">
            <a:off x="7814241" y="3499572"/>
            <a:ext cx="1187232" cy="1201644"/>
          </a:xfrm>
          <a:prstGeom prst="teardro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pic>
        <p:nvPicPr>
          <p:cNvPr id="17" name="Picture 16"/>
          <p:cNvPicPr>
            <a:picLocks noChangeAspect="1"/>
          </p:cNvPicPr>
          <p:nvPr/>
        </p:nvPicPr>
        <p:blipFill rotWithShape="1">
          <a:blip r:embed="rId6">
            <a:extLst>
              <a:ext uri="{28A0092B-C50C-407E-A947-70E740481C1C}">
                <a14:useLocalDpi xmlns:a14="http://schemas.microsoft.com/office/drawing/2010/main" val="0"/>
              </a:ext>
            </a:extLst>
          </a:blip>
          <a:srcRect l="47099" t="2801" r="4319" b="5660"/>
          <a:stretch/>
        </p:blipFill>
        <p:spPr>
          <a:xfrm>
            <a:off x="2729483" y="884884"/>
            <a:ext cx="4360895" cy="6169069"/>
          </a:xfrm>
          <a:prstGeom prst="rect">
            <a:avLst/>
          </a:prstGeom>
        </p:spPr>
      </p:pic>
    </p:spTree>
    <p:extLst>
      <p:ext uri="{BB962C8B-B14F-4D97-AF65-F5344CB8AC3E}">
        <p14:creationId xmlns:p14="http://schemas.microsoft.com/office/powerpoint/2010/main" val="1387467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p:cTn id="17" dur="1000" fill="hold"/>
                                        <p:tgtEl>
                                          <p:spTgt spid="13"/>
                                        </p:tgtEl>
                                        <p:attrNameLst>
                                          <p:attrName>ppt_w</p:attrName>
                                        </p:attrNameLst>
                                      </p:cBhvr>
                                      <p:tavLst>
                                        <p:tav tm="0">
                                          <p:val>
                                            <p:fltVal val="0"/>
                                          </p:val>
                                        </p:tav>
                                        <p:tav tm="100000">
                                          <p:val>
                                            <p:strVal val="#ppt_w"/>
                                          </p:val>
                                        </p:tav>
                                      </p:tavLst>
                                    </p:anim>
                                    <p:anim calcmode="lin" valueType="num">
                                      <p:cBhvr>
                                        <p:cTn id="18" dur="1000" fill="hold"/>
                                        <p:tgtEl>
                                          <p:spTgt spid="13"/>
                                        </p:tgtEl>
                                        <p:attrNameLst>
                                          <p:attrName>ppt_h</p:attrName>
                                        </p:attrNameLst>
                                      </p:cBhvr>
                                      <p:tavLst>
                                        <p:tav tm="0">
                                          <p:val>
                                            <p:fltVal val="0"/>
                                          </p:val>
                                        </p:tav>
                                        <p:tav tm="100000">
                                          <p:val>
                                            <p:strVal val="#ppt_h"/>
                                          </p:val>
                                        </p:tav>
                                      </p:tavLst>
                                    </p:anim>
                                    <p:anim calcmode="lin" valueType="num">
                                      <p:cBhvr>
                                        <p:cTn id="19" dur="1000" fill="hold"/>
                                        <p:tgtEl>
                                          <p:spTgt spid="13"/>
                                        </p:tgtEl>
                                        <p:attrNameLst>
                                          <p:attrName>style.rotation</p:attrName>
                                        </p:attrNameLst>
                                      </p:cBhvr>
                                      <p:tavLst>
                                        <p:tav tm="0">
                                          <p:val>
                                            <p:fltVal val="90"/>
                                          </p:val>
                                        </p:tav>
                                        <p:tav tm="100000">
                                          <p:val>
                                            <p:fltVal val="0"/>
                                          </p:val>
                                        </p:tav>
                                      </p:tavLst>
                                    </p:anim>
                                    <p:animEffect transition="in" filter="fade">
                                      <p:cBhvr>
                                        <p:cTn id="20" dur="1000"/>
                                        <p:tgtEl>
                                          <p:spTgt spid="13"/>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1000" fill="hold"/>
                                        <p:tgtEl>
                                          <p:spTgt spid="14"/>
                                        </p:tgtEl>
                                        <p:attrNameLst>
                                          <p:attrName>ppt_w</p:attrName>
                                        </p:attrNameLst>
                                      </p:cBhvr>
                                      <p:tavLst>
                                        <p:tav tm="0">
                                          <p:val>
                                            <p:fltVal val="0"/>
                                          </p:val>
                                        </p:tav>
                                        <p:tav tm="100000">
                                          <p:val>
                                            <p:strVal val="#ppt_w"/>
                                          </p:val>
                                        </p:tav>
                                      </p:tavLst>
                                    </p:anim>
                                    <p:anim calcmode="lin" valueType="num">
                                      <p:cBhvr>
                                        <p:cTn id="24" dur="1000" fill="hold"/>
                                        <p:tgtEl>
                                          <p:spTgt spid="14"/>
                                        </p:tgtEl>
                                        <p:attrNameLst>
                                          <p:attrName>ppt_h</p:attrName>
                                        </p:attrNameLst>
                                      </p:cBhvr>
                                      <p:tavLst>
                                        <p:tav tm="0">
                                          <p:val>
                                            <p:fltVal val="0"/>
                                          </p:val>
                                        </p:tav>
                                        <p:tav tm="100000">
                                          <p:val>
                                            <p:strVal val="#ppt_h"/>
                                          </p:val>
                                        </p:tav>
                                      </p:tavLst>
                                    </p:anim>
                                    <p:anim calcmode="lin" valueType="num">
                                      <p:cBhvr>
                                        <p:cTn id="25" dur="1000" fill="hold"/>
                                        <p:tgtEl>
                                          <p:spTgt spid="14"/>
                                        </p:tgtEl>
                                        <p:attrNameLst>
                                          <p:attrName>style.rotation</p:attrName>
                                        </p:attrNameLst>
                                      </p:cBhvr>
                                      <p:tavLst>
                                        <p:tav tm="0">
                                          <p:val>
                                            <p:fltVal val="90"/>
                                          </p:val>
                                        </p:tav>
                                        <p:tav tm="100000">
                                          <p:val>
                                            <p:fltVal val="0"/>
                                          </p:val>
                                        </p:tav>
                                      </p:tavLst>
                                    </p:anim>
                                    <p:animEffect transition="in" filter="fade">
                                      <p:cBhvr>
                                        <p:cTn id="26" dur="1000"/>
                                        <p:tgtEl>
                                          <p:spTgt spid="14"/>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anim calcmode="lin" valueType="num">
                                      <p:cBhvr>
                                        <p:cTn id="29" dur="1000" fill="hold"/>
                                        <p:tgtEl>
                                          <p:spTgt spid="15"/>
                                        </p:tgtEl>
                                        <p:attrNameLst>
                                          <p:attrName>ppt_w</p:attrName>
                                        </p:attrNameLst>
                                      </p:cBhvr>
                                      <p:tavLst>
                                        <p:tav tm="0">
                                          <p:val>
                                            <p:fltVal val="0"/>
                                          </p:val>
                                        </p:tav>
                                        <p:tav tm="100000">
                                          <p:val>
                                            <p:strVal val="#ppt_w"/>
                                          </p:val>
                                        </p:tav>
                                      </p:tavLst>
                                    </p:anim>
                                    <p:anim calcmode="lin" valueType="num">
                                      <p:cBhvr>
                                        <p:cTn id="30" dur="1000" fill="hold"/>
                                        <p:tgtEl>
                                          <p:spTgt spid="15"/>
                                        </p:tgtEl>
                                        <p:attrNameLst>
                                          <p:attrName>ppt_h</p:attrName>
                                        </p:attrNameLst>
                                      </p:cBhvr>
                                      <p:tavLst>
                                        <p:tav tm="0">
                                          <p:val>
                                            <p:fltVal val="0"/>
                                          </p:val>
                                        </p:tav>
                                        <p:tav tm="100000">
                                          <p:val>
                                            <p:strVal val="#ppt_h"/>
                                          </p:val>
                                        </p:tav>
                                      </p:tavLst>
                                    </p:anim>
                                    <p:anim calcmode="lin" valueType="num">
                                      <p:cBhvr>
                                        <p:cTn id="31" dur="1000" fill="hold"/>
                                        <p:tgtEl>
                                          <p:spTgt spid="15"/>
                                        </p:tgtEl>
                                        <p:attrNameLst>
                                          <p:attrName>style.rotation</p:attrName>
                                        </p:attrNameLst>
                                      </p:cBhvr>
                                      <p:tavLst>
                                        <p:tav tm="0">
                                          <p:val>
                                            <p:fltVal val="90"/>
                                          </p:val>
                                        </p:tav>
                                        <p:tav tm="100000">
                                          <p:val>
                                            <p:fltVal val="0"/>
                                          </p:val>
                                        </p:tav>
                                      </p:tavLst>
                                    </p:anim>
                                    <p:animEffect transition="in" filter="fade">
                                      <p:cBhvr>
                                        <p:cTn id="32" dur="10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500" fill="hold"/>
                                        <p:tgtEl>
                                          <p:spTgt spid="17"/>
                                        </p:tgtEl>
                                        <p:attrNameLst>
                                          <p:attrName>ppt_x</p:attrName>
                                        </p:attrNameLst>
                                      </p:cBhvr>
                                      <p:tavLst>
                                        <p:tav tm="0">
                                          <p:val>
                                            <p:strVal val="#ppt_x"/>
                                          </p:val>
                                        </p:tav>
                                        <p:tav tm="100000">
                                          <p:val>
                                            <p:strVal val="#ppt_x"/>
                                          </p:val>
                                        </p:tav>
                                      </p:tavLst>
                                    </p:anim>
                                    <p:anim calcmode="lin" valueType="num">
                                      <p:cBhvr additive="base">
                                        <p:cTn id="3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2" grpId="0" animBg="1"/>
      <p:bldP spid="13" grpId="0" animBg="1"/>
      <p:bldP spid="14" grpId="0" animBg="1"/>
      <p:bldP spid="1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lv-LV"/>
          </a:p>
        </p:txBody>
      </p:sp>
      <p:sp>
        <p:nvSpPr>
          <p:cNvPr id="3" name="Slide Number Placeholder 2"/>
          <p:cNvSpPr>
            <a:spLocks noGrp="1"/>
          </p:cNvSpPr>
          <p:nvPr>
            <p:ph type="sldNum" sz="quarter" idx="12"/>
          </p:nvPr>
        </p:nvSpPr>
        <p:spPr/>
        <p:txBody>
          <a:bodyPr/>
          <a:lstStyle/>
          <a:p>
            <a:pPr>
              <a:defRPr/>
            </a:pPr>
            <a:fld id="{AD746ABC-DA8A-4D06-940E-8CF9DCF68D03}" type="slidenum">
              <a:rPr lang="lv-LV" smtClean="0"/>
              <a:pPr>
                <a:defRPr/>
              </a:pPr>
              <a:t>20</a:t>
            </a:fld>
            <a:endParaRPr lang="lv-LV"/>
          </a:p>
        </p:txBody>
      </p:sp>
      <p:pic>
        <p:nvPicPr>
          <p:cNvPr id="4" name="Picture 4" descr="Picture 034"/>
          <p:cNvPicPr>
            <a:picLocks noChangeAspect="1" noChangeArrowheads="1"/>
          </p:cNvPicPr>
          <p:nvPr/>
        </p:nvPicPr>
        <p:blipFill>
          <a:blip r:embed="rId2">
            <a:extLst>
              <a:ext uri="{28A0092B-C50C-407E-A947-70E740481C1C}">
                <a14:useLocalDpi xmlns:a14="http://schemas.microsoft.com/office/drawing/2010/main" val="0"/>
              </a:ext>
            </a:extLst>
          </a:blip>
          <a:srcRect r="15349"/>
          <a:stretch>
            <a:fillRect/>
          </a:stretch>
        </p:blipFill>
        <p:spPr bwMode="auto">
          <a:xfrm>
            <a:off x="395536" y="404664"/>
            <a:ext cx="8280920" cy="7382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075594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0"/>
            <a:ext cx="7772400" cy="1595438"/>
          </a:xfrm>
        </p:spPr>
        <p:txBody>
          <a:bodyPr/>
          <a:lstStyle/>
          <a:p>
            <a:r>
              <a:rPr lang="lv-LV" dirty="0" err="1" smtClean="0"/>
              <a:t>Example</a:t>
            </a:r>
            <a:r>
              <a:rPr lang="lv-LV" dirty="0" smtClean="0"/>
              <a:t> 3 (LSI </a:t>
            </a:r>
            <a:r>
              <a:rPr lang="lv-LV" dirty="0" smtClean="0"/>
              <a:t>= -0.36)</a:t>
            </a:r>
            <a:endParaRPr lang="lv-LV" dirty="0"/>
          </a:p>
        </p:txBody>
      </p:sp>
      <p:sp>
        <p:nvSpPr>
          <p:cNvPr id="3" name="Slide Number Placeholder 2"/>
          <p:cNvSpPr>
            <a:spLocks noGrp="1"/>
          </p:cNvSpPr>
          <p:nvPr>
            <p:ph type="sldNum" sz="quarter" idx="12"/>
          </p:nvPr>
        </p:nvSpPr>
        <p:spPr/>
        <p:txBody>
          <a:bodyPr/>
          <a:lstStyle/>
          <a:p>
            <a:pPr>
              <a:defRPr/>
            </a:pPr>
            <a:fld id="{AD746ABC-DA8A-4D06-940E-8CF9DCF68D03}" type="slidenum">
              <a:rPr lang="lv-LV" smtClean="0"/>
              <a:pPr>
                <a:defRPr/>
              </a:pPr>
              <a:t>21</a:t>
            </a:fld>
            <a:endParaRPr lang="lv-LV"/>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313384"/>
            <a:ext cx="8665864" cy="5544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rot="16200000">
            <a:off x="-999171" y="3567526"/>
            <a:ext cx="2950639" cy="369332"/>
          </a:xfrm>
          <a:prstGeom prst="rect">
            <a:avLst/>
          </a:prstGeom>
          <a:solidFill>
            <a:schemeClr val="bg1"/>
          </a:solidFill>
        </p:spPr>
        <p:txBody>
          <a:bodyPr wrap="square" rtlCol="0">
            <a:spAutoFit/>
          </a:bodyPr>
          <a:lstStyle/>
          <a:p>
            <a:r>
              <a:rPr lang="lv-LV" b="1" dirty="0" err="1" smtClean="0"/>
              <a:t>Weight</a:t>
            </a:r>
            <a:r>
              <a:rPr lang="lv-LV" b="1" dirty="0" smtClean="0"/>
              <a:t> </a:t>
            </a:r>
            <a:r>
              <a:rPr lang="lv-LV" b="1" dirty="0" err="1" smtClean="0"/>
              <a:t>changes</a:t>
            </a:r>
            <a:r>
              <a:rPr lang="lv-LV" b="1" dirty="0" smtClean="0"/>
              <a:t>, %</a:t>
            </a:r>
            <a:endParaRPr lang="lv-LV" b="1" dirty="0"/>
          </a:p>
        </p:txBody>
      </p:sp>
      <p:sp>
        <p:nvSpPr>
          <p:cNvPr id="6" name="TextBox 5"/>
          <p:cNvSpPr txBox="1"/>
          <p:nvPr/>
        </p:nvSpPr>
        <p:spPr>
          <a:xfrm>
            <a:off x="4139952" y="6488668"/>
            <a:ext cx="1373133" cy="369332"/>
          </a:xfrm>
          <a:prstGeom prst="rect">
            <a:avLst/>
          </a:prstGeom>
          <a:solidFill>
            <a:schemeClr val="bg1"/>
          </a:solidFill>
        </p:spPr>
        <p:txBody>
          <a:bodyPr wrap="none" rtlCol="0">
            <a:spAutoFit/>
          </a:bodyPr>
          <a:lstStyle/>
          <a:p>
            <a:r>
              <a:rPr lang="lv-LV" b="1" dirty="0" err="1" smtClean="0"/>
              <a:t>Time</a:t>
            </a:r>
            <a:r>
              <a:rPr lang="lv-LV" b="1" dirty="0" smtClean="0"/>
              <a:t>, </a:t>
            </a:r>
            <a:r>
              <a:rPr lang="lv-LV" b="1" dirty="0" err="1" smtClean="0"/>
              <a:t>days</a:t>
            </a:r>
            <a:endParaRPr lang="lv-LV" b="1" dirty="0"/>
          </a:p>
        </p:txBody>
      </p:sp>
    </p:spTree>
    <p:extLst>
      <p:ext uri="{BB962C8B-B14F-4D97-AF65-F5344CB8AC3E}">
        <p14:creationId xmlns:p14="http://schemas.microsoft.com/office/powerpoint/2010/main" val="254200723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02982" y="-531440"/>
            <a:ext cx="7772400" cy="1595438"/>
          </a:xfrm>
        </p:spPr>
        <p:txBody>
          <a:bodyPr/>
          <a:lstStyle/>
          <a:p>
            <a:r>
              <a:rPr lang="lv-LV" dirty="0" err="1" smtClean="0"/>
              <a:t>coupons</a:t>
            </a:r>
            <a:endParaRPr lang="lv-LV" dirty="0"/>
          </a:p>
        </p:txBody>
      </p:sp>
      <p:sp>
        <p:nvSpPr>
          <p:cNvPr id="3" name="Slide Number Placeholder 2"/>
          <p:cNvSpPr>
            <a:spLocks noGrp="1"/>
          </p:cNvSpPr>
          <p:nvPr>
            <p:ph type="sldNum" sz="quarter" idx="12"/>
          </p:nvPr>
        </p:nvSpPr>
        <p:spPr/>
        <p:txBody>
          <a:bodyPr/>
          <a:lstStyle/>
          <a:p>
            <a:pPr>
              <a:defRPr/>
            </a:pPr>
            <a:fld id="{AD746ABC-DA8A-4D06-940E-8CF9DCF68D03}" type="slidenum">
              <a:rPr lang="lv-LV" smtClean="0"/>
              <a:pPr>
                <a:defRPr/>
              </a:pPr>
              <a:t>22</a:t>
            </a:fld>
            <a:endParaRPr lang="lv-LV"/>
          </a:p>
        </p:txBody>
      </p:sp>
      <p:graphicFrame>
        <p:nvGraphicFramePr>
          <p:cNvPr id="4" name="Table 3"/>
          <p:cNvGraphicFramePr>
            <a:graphicFrameLocks noGrp="1"/>
          </p:cNvGraphicFramePr>
          <p:nvPr>
            <p:extLst>
              <p:ext uri="{D42A27DB-BD31-4B8C-83A1-F6EECF244321}">
                <p14:modId xmlns:p14="http://schemas.microsoft.com/office/powerpoint/2010/main" val="772035639"/>
              </p:ext>
            </p:extLst>
          </p:nvPr>
        </p:nvGraphicFramePr>
        <p:xfrm>
          <a:off x="4788024" y="545053"/>
          <a:ext cx="4216180" cy="5426144"/>
        </p:xfrm>
        <a:graphic>
          <a:graphicData uri="http://schemas.openxmlformats.org/drawingml/2006/table">
            <a:tbl>
              <a:tblPr firstRow="1" bandRow="1">
                <a:tableStyleId>{5C22544A-7EE6-4342-B048-85BDC9FD1C3A}</a:tableStyleId>
              </a:tblPr>
              <a:tblGrid>
                <a:gridCol w="2880320"/>
                <a:gridCol w="1335860"/>
              </a:tblGrid>
              <a:tr h="773048">
                <a:tc>
                  <a:txBody>
                    <a:bodyPr/>
                    <a:lstStyle/>
                    <a:p>
                      <a:r>
                        <a:rPr lang="lv-LV" sz="2000" dirty="0" err="1" smtClean="0"/>
                        <a:t>Parameter</a:t>
                      </a:r>
                      <a:endParaRPr lang="lv-LV" sz="2000" dirty="0"/>
                    </a:p>
                  </a:txBody>
                  <a:tcPr/>
                </a:tc>
                <a:tc>
                  <a:txBody>
                    <a:bodyPr/>
                    <a:lstStyle/>
                    <a:p>
                      <a:r>
                        <a:rPr lang="lv-LV" sz="2000" dirty="0" err="1" smtClean="0"/>
                        <a:t>Average</a:t>
                      </a:r>
                      <a:r>
                        <a:rPr lang="lv-LV" sz="2000" dirty="0" smtClean="0"/>
                        <a:t> </a:t>
                      </a:r>
                      <a:r>
                        <a:rPr lang="lv-LV" sz="2000" dirty="0" smtClean="0"/>
                        <a:t>(n=12)</a:t>
                      </a:r>
                    </a:p>
                  </a:txBody>
                  <a:tcPr/>
                </a:tc>
              </a:tr>
              <a:tr h="513057">
                <a:tc>
                  <a:txBody>
                    <a:bodyPr/>
                    <a:lstStyle/>
                    <a:p>
                      <a:r>
                        <a:rPr lang="lv-LV" dirty="0" smtClean="0"/>
                        <a:t>pH</a:t>
                      </a:r>
                      <a:endParaRPr lang="lv-LV" dirty="0"/>
                    </a:p>
                  </a:txBody>
                  <a:tcPr/>
                </a:tc>
                <a:tc>
                  <a:txBody>
                    <a:bodyPr/>
                    <a:lstStyle/>
                    <a:p>
                      <a:r>
                        <a:rPr lang="lv-LV" dirty="0" smtClean="0"/>
                        <a:t>7,52</a:t>
                      </a:r>
                      <a:endParaRPr lang="lv-LV" dirty="0"/>
                    </a:p>
                  </a:txBody>
                  <a:tcPr/>
                </a:tc>
              </a:tr>
              <a:tr h="513057">
                <a:tc>
                  <a:txBody>
                    <a:bodyPr/>
                    <a:lstStyle/>
                    <a:p>
                      <a:r>
                        <a:rPr lang="lv-LV" dirty="0" smtClean="0"/>
                        <a:t>Ca, mg/L</a:t>
                      </a:r>
                      <a:endParaRPr lang="lv-LV" dirty="0"/>
                    </a:p>
                  </a:txBody>
                  <a:tcPr/>
                </a:tc>
                <a:tc>
                  <a:txBody>
                    <a:bodyPr/>
                    <a:lstStyle/>
                    <a:p>
                      <a:r>
                        <a:rPr lang="lv-LV" dirty="0" smtClean="0"/>
                        <a:t>67,56</a:t>
                      </a:r>
                      <a:endParaRPr lang="lv-LV" dirty="0"/>
                    </a:p>
                  </a:txBody>
                  <a:tcPr/>
                </a:tc>
              </a:tr>
              <a:tr h="513057">
                <a:tc>
                  <a:txBody>
                    <a:bodyPr/>
                    <a:lstStyle/>
                    <a:p>
                      <a:r>
                        <a:rPr lang="lv-LV" dirty="0" err="1" smtClean="0"/>
                        <a:t>Alkalinity</a:t>
                      </a:r>
                      <a:r>
                        <a:rPr lang="lv-LV" dirty="0" smtClean="0"/>
                        <a:t>, </a:t>
                      </a:r>
                      <a:r>
                        <a:rPr lang="lv-LV" dirty="0" smtClean="0"/>
                        <a:t>mmol/L</a:t>
                      </a:r>
                      <a:endParaRPr lang="lv-LV" dirty="0"/>
                    </a:p>
                  </a:txBody>
                  <a:tcPr/>
                </a:tc>
                <a:tc>
                  <a:txBody>
                    <a:bodyPr/>
                    <a:lstStyle/>
                    <a:p>
                      <a:r>
                        <a:rPr lang="lv-LV" dirty="0" smtClean="0"/>
                        <a:t>4,17</a:t>
                      </a:r>
                      <a:endParaRPr lang="lv-LV" dirty="0"/>
                    </a:p>
                  </a:txBody>
                  <a:tcPr/>
                </a:tc>
              </a:tr>
              <a:tr h="513057">
                <a:tc>
                  <a:txBody>
                    <a:bodyPr/>
                    <a:lstStyle/>
                    <a:p>
                      <a:r>
                        <a:rPr lang="lv-LV" dirty="0" err="1" smtClean="0"/>
                        <a:t>Temperature</a:t>
                      </a:r>
                      <a:r>
                        <a:rPr lang="lv-LV" dirty="0" smtClean="0"/>
                        <a:t>, </a:t>
                      </a:r>
                      <a:r>
                        <a:rPr lang="lv-LV" dirty="0" smtClean="0"/>
                        <a:t>°C</a:t>
                      </a:r>
                      <a:endParaRPr lang="lv-LV" dirty="0"/>
                    </a:p>
                  </a:txBody>
                  <a:tcPr/>
                </a:tc>
                <a:tc>
                  <a:txBody>
                    <a:bodyPr/>
                    <a:lstStyle/>
                    <a:p>
                      <a:r>
                        <a:rPr lang="lv-LV" dirty="0" smtClean="0"/>
                        <a:t>13,31</a:t>
                      </a:r>
                      <a:endParaRPr lang="lv-LV" dirty="0"/>
                    </a:p>
                  </a:txBody>
                  <a:tcPr/>
                </a:tc>
              </a:tr>
              <a:tr h="513057">
                <a:tc>
                  <a:txBody>
                    <a:bodyPr/>
                    <a:lstStyle/>
                    <a:p>
                      <a:r>
                        <a:rPr lang="lv-LV" dirty="0" err="1" smtClean="0"/>
                        <a:t>Sulfates</a:t>
                      </a:r>
                      <a:r>
                        <a:rPr lang="lv-LV" dirty="0" smtClean="0"/>
                        <a:t>, </a:t>
                      </a:r>
                      <a:r>
                        <a:rPr lang="lv-LV" dirty="0" smtClean="0"/>
                        <a:t>mg/L</a:t>
                      </a:r>
                      <a:endParaRPr lang="lv-LV" dirty="0"/>
                    </a:p>
                  </a:txBody>
                  <a:tcPr/>
                </a:tc>
                <a:tc>
                  <a:txBody>
                    <a:bodyPr/>
                    <a:lstStyle/>
                    <a:p>
                      <a:r>
                        <a:rPr lang="lv-LV" dirty="0" smtClean="0"/>
                        <a:t>182</a:t>
                      </a:r>
                      <a:endParaRPr lang="lv-LV" dirty="0"/>
                    </a:p>
                  </a:txBody>
                  <a:tcPr/>
                </a:tc>
              </a:tr>
              <a:tr h="513057">
                <a:tc>
                  <a:txBody>
                    <a:bodyPr/>
                    <a:lstStyle/>
                    <a:p>
                      <a:r>
                        <a:rPr lang="lv-LV" dirty="0" err="1" smtClean="0"/>
                        <a:t>Chlorides</a:t>
                      </a:r>
                      <a:r>
                        <a:rPr lang="lv-LV" dirty="0" smtClean="0"/>
                        <a:t>,</a:t>
                      </a:r>
                      <a:r>
                        <a:rPr lang="lv-LV" baseline="0" dirty="0" smtClean="0"/>
                        <a:t> </a:t>
                      </a:r>
                      <a:r>
                        <a:rPr lang="lv-LV" baseline="0" dirty="0" smtClean="0"/>
                        <a:t>mg/L</a:t>
                      </a:r>
                      <a:endParaRPr lang="lv-LV" dirty="0"/>
                    </a:p>
                  </a:txBody>
                  <a:tcPr/>
                </a:tc>
                <a:tc>
                  <a:txBody>
                    <a:bodyPr/>
                    <a:lstStyle/>
                    <a:p>
                      <a:r>
                        <a:rPr lang="lv-LV" dirty="0" smtClean="0"/>
                        <a:t>30,4</a:t>
                      </a:r>
                      <a:endParaRPr lang="lv-LV" dirty="0"/>
                    </a:p>
                  </a:txBody>
                  <a:tcPr/>
                </a:tc>
              </a:tr>
              <a:tr h="513057">
                <a:tc>
                  <a:txBody>
                    <a:bodyPr/>
                    <a:lstStyle/>
                    <a:p>
                      <a:r>
                        <a:rPr lang="lv-LV" dirty="0" smtClean="0"/>
                        <a:t>EC, </a:t>
                      </a:r>
                      <a:r>
                        <a:rPr lang="lv-LV" dirty="0" smtClean="0"/>
                        <a:t>µS/cm</a:t>
                      </a:r>
                      <a:r>
                        <a:rPr lang="lv-LV" baseline="30000" dirty="0" smtClean="0"/>
                        <a:t>2</a:t>
                      </a:r>
                      <a:endParaRPr lang="lv-LV" baseline="30000" dirty="0"/>
                    </a:p>
                  </a:txBody>
                  <a:tcPr/>
                </a:tc>
                <a:tc>
                  <a:txBody>
                    <a:bodyPr/>
                    <a:lstStyle/>
                    <a:p>
                      <a:r>
                        <a:rPr lang="lv-LV" dirty="0" smtClean="0"/>
                        <a:t>901</a:t>
                      </a:r>
                    </a:p>
                  </a:txBody>
                  <a:tcPr/>
                </a:tc>
              </a:tr>
              <a:tr h="51305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lv-LV" dirty="0" err="1" smtClean="0"/>
                        <a:t>Turbidity</a:t>
                      </a:r>
                      <a:r>
                        <a:rPr lang="lv-LV" dirty="0" smtClean="0"/>
                        <a:t>, </a:t>
                      </a:r>
                      <a:r>
                        <a:rPr lang="lv-LV" dirty="0" smtClean="0"/>
                        <a:t>NTU</a:t>
                      </a:r>
                      <a:endParaRPr lang="lv-LV" baseline="30000" dirty="0" smtClean="0"/>
                    </a:p>
                    <a:p>
                      <a:endParaRPr lang="lv-LV" baseline="30000" dirty="0"/>
                    </a:p>
                  </a:txBody>
                  <a:tcPr/>
                </a:tc>
                <a:tc>
                  <a:txBody>
                    <a:bodyPr/>
                    <a:lstStyle/>
                    <a:p>
                      <a:r>
                        <a:rPr lang="lv-LV" dirty="0" smtClean="0"/>
                        <a:t>0,54</a:t>
                      </a:r>
                    </a:p>
                  </a:txBody>
                  <a:tcPr/>
                </a:tc>
              </a:tr>
              <a:tr h="51305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lv-LV" dirty="0" err="1" smtClean="0"/>
                        <a:t>RedOx</a:t>
                      </a:r>
                      <a:r>
                        <a:rPr lang="lv-LV" dirty="0" smtClean="0"/>
                        <a:t>, </a:t>
                      </a:r>
                      <a:r>
                        <a:rPr lang="lv-LV" dirty="0" err="1" smtClean="0"/>
                        <a:t>mV</a:t>
                      </a:r>
                      <a:r>
                        <a:rPr lang="lv-LV" dirty="0" smtClean="0"/>
                        <a:t> </a:t>
                      </a:r>
                      <a:r>
                        <a:rPr lang="lv-LV" dirty="0" err="1" smtClean="0"/>
                        <a:t>Ag</a:t>
                      </a:r>
                      <a:r>
                        <a:rPr lang="lv-LV" dirty="0" smtClean="0"/>
                        <a:t>/</a:t>
                      </a:r>
                      <a:r>
                        <a:rPr lang="lv-LV" dirty="0" err="1" smtClean="0"/>
                        <a:t>Cl</a:t>
                      </a:r>
                      <a:endParaRPr lang="lv-LV" baseline="30000" dirty="0" smtClean="0"/>
                    </a:p>
                  </a:txBody>
                  <a:tcPr/>
                </a:tc>
                <a:tc>
                  <a:txBody>
                    <a:bodyPr/>
                    <a:lstStyle/>
                    <a:p>
                      <a:r>
                        <a:rPr lang="lv-LV" dirty="0" smtClean="0"/>
                        <a:t>267</a:t>
                      </a:r>
                    </a:p>
                  </a:txBody>
                  <a:tcPr/>
                </a:tc>
              </a:tr>
            </a:tbl>
          </a:graphicData>
        </a:graphic>
      </p:graphicFrame>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1273254" y="1825768"/>
            <a:ext cx="6312946" cy="3751518"/>
          </a:xfrm>
          <a:prstGeom prst="rect">
            <a:avLst/>
          </a:prstGeom>
        </p:spPr>
      </p:pic>
    </p:spTree>
    <p:extLst>
      <p:ext uri="{BB962C8B-B14F-4D97-AF65-F5344CB8AC3E}">
        <p14:creationId xmlns:p14="http://schemas.microsoft.com/office/powerpoint/2010/main" val="120691225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0"/>
            <a:ext cx="7772400" cy="1595438"/>
          </a:xfrm>
        </p:spPr>
        <p:txBody>
          <a:bodyPr/>
          <a:lstStyle/>
          <a:p>
            <a:r>
              <a:rPr lang="lv-LV" dirty="0" err="1" smtClean="0"/>
              <a:t>Oxygen</a:t>
            </a:r>
            <a:r>
              <a:rPr lang="lv-LV" dirty="0" smtClean="0"/>
              <a:t> </a:t>
            </a:r>
            <a:r>
              <a:rPr lang="lv-LV" dirty="0" err="1" smtClean="0"/>
              <a:t>diffusion</a:t>
            </a:r>
            <a:r>
              <a:rPr lang="lv-LV" dirty="0" smtClean="0"/>
              <a:t> </a:t>
            </a:r>
            <a:r>
              <a:rPr lang="lv-LV" dirty="0" err="1" smtClean="0"/>
              <a:t>in</a:t>
            </a:r>
            <a:r>
              <a:rPr lang="lv-LV" dirty="0" smtClean="0"/>
              <a:t> </a:t>
            </a:r>
            <a:r>
              <a:rPr lang="lv-LV" dirty="0" err="1" smtClean="0"/>
              <a:t>different</a:t>
            </a:r>
            <a:r>
              <a:rPr lang="lv-LV" dirty="0" smtClean="0"/>
              <a:t> </a:t>
            </a:r>
            <a:r>
              <a:rPr lang="lv-LV" dirty="0" err="1" smtClean="0"/>
              <a:t>flow</a:t>
            </a:r>
            <a:r>
              <a:rPr lang="lv-LV" dirty="0" smtClean="0"/>
              <a:t> </a:t>
            </a:r>
            <a:r>
              <a:rPr lang="lv-LV" dirty="0" err="1" smtClean="0"/>
              <a:t>conditions</a:t>
            </a:r>
            <a:endParaRPr lang="lv-LV" dirty="0"/>
          </a:p>
        </p:txBody>
      </p:sp>
      <p:sp>
        <p:nvSpPr>
          <p:cNvPr id="3" name="Slide Number Placeholder 2"/>
          <p:cNvSpPr>
            <a:spLocks noGrp="1"/>
          </p:cNvSpPr>
          <p:nvPr>
            <p:ph type="sldNum" sz="quarter" idx="12"/>
          </p:nvPr>
        </p:nvSpPr>
        <p:spPr/>
        <p:txBody>
          <a:bodyPr/>
          <a:lstStyle/>
          <a:p>
            <a:pPr>
              <a:defRPr/>
            </a:pPr>
            <a:fld id="{AD746ABC-DA8A-4D06-940E-8CF9DCF68D03}" type="slidenum">
              <a:rPr lang="lv-LV" smtClean="0"/>
              <a:pPr>
                <a:defRPr/>
              </a:pPr>
              <a:t>23</a:t>
            </a:fld>
            <a:endParaRPr lang="lv-LV"/>
          </a:p>
        </p:txBody>
      </p:sp>
      <p:pic>
        <p:nvPicPr>
          <p:cNvPr id="5122" name="Picture 2" descr="laminar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196752"/>
            <a:ext cx="8208912" cy="3155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3" descr="turbulent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4022" y="3758705"/>
            <a:ext cx="8222434" cy="3099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6247424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Text Box 3"/>
          <p:cNvSpPr txBox="1">
            <a:spLocks noChangeArrowheads="1"/>
          </p:cNvSpPr>
          <p:nvPr/>
        </p:nvSpPr>
        <p:spPr bwMode="auto">
          <a:xfrm>
            <a:off x="755650" y="3638550"/>
            <a:ext cx="8372475" cy="1446550"/>
          </a:xfrm>
          <a:prstGeom prst="rect">
            <a:avLst/>
          </a:prstGeom>
          <a:noFill/>
          <a:ln w="9525">
            <a:noFill/>
            <a:miter lim="800000"/>
            <a:headEnd/>
            <a:tailEnd/>
          </a:ln>
        </p:spPr>
        <p:txBody>
          <a:bodyPr>
            <a:spAutoFit/>
          </a:bodyPr>
          <a:lstStyle/>
          <a:p>
            <a:pPr>
              <a:spcBef>
                <a:spcPct val="50000"/>
              </a:spcBef>
            </a:pPr>
            <a:endParaRPr lang="lv-LV" sz="1600" b="1" dirty="0">
              <a:latin typeface="TimesNewRoman"/>
            </a:endParaRPr>
          </a:p>
          <a:p>
            <a:pPr>
              <a:spcBef>
                <a:spcPct val="50000"/>
              </a:spcBef>
            </a:pPr>
            <a:r>
              <a:rPr lang="lv-LV" sz="1600" b="1" dirty="0">
                <a:latin typeface="TimesNewRoman"/>
              </a:rPr>
              <a:t>	</a:t>
            </a:r>
            <a:endParaRPr lang="lv-LV" sz="2800" b="1" dirty="0">
              <a:latin typeface="TimesNewRoman"/>
            </a:endParaRPr>
          </a:p>
          <a:p>
            <a:pPr algn="r">
              <a:spcBef>
                <a:spcPct val="20000"/>
              </a:spcBef>
              <a:buFont typeface="Arial" charset="0"/>
              <a:buNone/>
            </a:pPr>
            <a:endParaRPr lang="lv-LV" sz="1600" u="sng" dirty="0">
              <a:solidFill>
                <a:srgbClr val="898989"/>
              </a:solidFill>
              <a:latin typeface="Times New Roman" pitchFamily="18" charset="0"/>
            </a:endParaRPr>
          </a:p>
          <a:p>
            <a:pPr algn="r">
              <a:spcBef>
                <a:spcPct val="20000"/>
              </a:spcBef>
              <a:buFont typeface="Arial" charset="0"/>
              <a:buNone/>
            </a:pPr>
            <a:endParaRPr lang="en-US" sz="2400" dirty="0">
              <a:latin typeface="Times New Roman" pitchFamily="18" charset="0"/>
              <a:cs typeface="Times New Roman" pitchFamily="18" charset="0"/>
            </a:endParaRPr>
          </a:p>
        </p:txBody>
      </p:sp>
      <p:sp>
        <p:nvSpPr>
          <p:cNvPr id="107522" name="Text Box 12"/>
          <p:cNvSpPr txBox="1">
            <a:spLocks noChangeArrowheads="1" noChangeShapeType="1"/>
          </p:cNvSpPr>
          <p:nvPr/>
        </p:nvSpPr>
        <p:spPr bwMode="auto">
          <a:xfrm rot="-5400000">
            <a:off x="-2581275" y="3152775"/>
            <a:ext cx="5805488" cy="71438"/>
          </a:xfrm>
          <a:prstGeom prst="rect">
            <a:avLst/>
          </a:prstGeom>
          <a:gradFill rotWithShape="1">
            <a:gsLst>
              <a:gs pos="0">
                <a:srgbClr val="FFFFFF"/>
              </a:gs>
              <a:gs pos="100000">
                <a:srgbClr val="000099"/>
              </a:gs>
            </a:gsLst>
            <a:lin ang="0" scaled="1"/>
          </a:gradFill>
          <a:ln w="9525">
            <a:noFill/>
            <a:miter lim="800000"/>
            <a:headEnd/>
            <a:tailEnd/>
          </a:ln>
        </p:spPr>
        <p:txBody>
          <a:bodyPr lIns="36195" tIns="36195" rIns="36195" bIns="36195"/>
          <a:lstStyle/>
          <a:p>
            <a:endParaRPr lang="de-DE" sz="1200" b="1">
              <a:solidFill>
                <a:srgbClr val="000066"/>
              </a:solidFill>
              <a:latin typeface="TradeGothic-Bold"/>
            </a:endParaRPr>
          </a:p>
          <a:p>
            <a:endParaRPr lang="de-DE" sz="1100">
              <a:solidFill>
                <a:srgbClr val="000066"/>
              </a:solidFill>
              <a:latin typeface="Times New Roman" pitchFamily="18" charset="0"/>
            </a:endParaRPr>
          </a:p>
          <a:p>
            <a:endParaRPr lang="de-DE"/>
          </a:p>
        </p:txBody>
      </p:sp>
      <p:sp>
        <p:nvSpPr>
          <p:cNvPr id="107523" name="Text Box 11"/>
          <p:cNvSpPr txBox="1">
            <a:spLocks noChangeArrowheads="1" noChangeShapeType="1"/>
          </p:cNvSpPr>
          <p:nvPr/>
        </p:nvSpPr>
        <p:spPr bwMode="auto">
          <a:xfrm>
            <a:off x="15875" y="1755775"/>
            <a:ext cx="8315325" cy="73025"/>
          </a:xfrm>
          <a:prstGeom prst="rect">
            <a:avLst/>
          </a:prstGeom>
          <a:gradFill rotWithShape="1">
            <a:gsLst>
              <a:gs pos="0">
                <a:srgbClr val="000099"/>
              </a:gs>
              <a:gs pos="100000">
                <a:srgbClr val="FFFFFF"/>
              </a:gs>
            </a:gsLst>
            <a:lin ang="0" scaled="1"/>
          </a:gradFill>
          <a:ln w="9525">
            <a:noFill/>
            <a:miter lim="800000"/>
            <a:headEnd/>
            <a:tailEnd/>
          </a:ln>
        </p:spPr>
        <p:txBody>
          <a:bodyPr lIns="36195" tIns="36195" rIns="36195" bIns="36195"/>
          <a:lstStyle/>
          <a:p>
            <a:endParaRPr lang="de-DE" sz="1200" b="1">
              <a:solidFill>
                <a:srgbClr val="000066"/>
              </a:solidFill>
              <a:latin typeface="TradeGothic-Bold"/>
            </a:endParaRPr>
          </a:p>
          <a:p>
            <a:endParaRPr lang="de-DE" sz="1100">
              <a:solidFill>
                <a:srgbClr val="000066"/>
              </a:solidFill>
              <a:latin typeface="Times New Roman" pitchFamily="18" charset="0"/>
            </a:endParaRPr>
          </a:p>
          <a:p>
            <a:endParaRPr lang="de-DE"/>
          </a:p>
        </p:txBody>
      </p:sp>
      <p:sp>
        <p:nvSpPr>
          <p:cNvPr id="107524" name="Text Box 11"/>
          <p:cNvSpPr txBox="1">
            <a:spLocks noChangeArrowheads="1" noChangeShapeType="1"/>
          </p:cNvSpPr>
          <p:nvPr/>
        </p:nvSpPr>
        <p:spPr bwMode="auto">
          <a:xfrm>
            <a:off x="544513" y="4383088"/>
            <a:ext cx="8315325" cy="73025"/>
          </a:xfrm>
          <a:prstGeom prst="rect">
            <a:avLst/>
          </a:prstGeom>
          <a:gradFill rotWithShape="1">
            <a:gsLst>
              <a:gs pos="0">
                <a:srgbClr val="000099"/>
              </a:gs>
              <a:gs pos="100000">
                <a:srgbClr val="FFFFFF"/>
              </a:gs>
            </a:gsLst>
            <a:lin ang="0" scaled="1"/>
          </a:gradFill>
          <a:ln w="9525">
            <a:noFill/>
            <a:miter lim="800000"/>
            <a:headEnd/>
            <a:tailEnd/>
          </a:ln>
        </p:spPr>
        <p:txBody>
          <a:bodyPr lIns="36195" tIns="36195" rIns="36195" bIns="36195"/>
          <a:lstStyle/>
          <a:p>
            <a:endParaRPr lang="de-DE" sz="1200" b="1">
              <a:solidFill>
                <a:srgbClr val="000066"/>
              </a:solidFill>
              <a:latin typeface="TradeGothic-Bold"/>
            </a:endParaRPr>
          </a:p>
          <a:p>
            <a:endParaRPr lang="de-DE" sz="1100">
              <a:solidFill>
                <a:srgbClr val="000066"/>
              </a:solidFill>
              <a:latin typeface="Times New Roman" pitchFamily="18" charset="0"/>
            </a:endParaRPr>
          </a:p>
          <a:p>
            <a:endParaRPr lang="de-DE"/>
          </a:p>
        </p:txBody>
      </p:sp>
      <p:pic>
        <p:nvPicPr>
          <p:cNvPr id="107525" name="Picture 5"/>
          <p:cNvPicPr>
            <a:picLocks noChangeAspect="1" noChangeArrowheads="1"/>
          </p:cNvPicPr>
          <p:nvPr/>
        </p:nvPicPr>
        <p:blipFill>
          <a:blip r:embed="rId3"/>
          <a:srcRect/>
          <a:stretch>
            <a:fillRect/>
          </a:stretch>
        </p:blipFill>
        <p:spPr bwMode="auto">
          <a:xfrm>
            <a:off x="914400" y="228600"/>
            <a:ext cx="1868488" cy="1217613"/>
          </a:xfrm>
          <a:prstGeom prst="rect">
            <a:avLst/>
          </a:prstGeom>
          <a:noFill/>
          <a:ln w="9525">
            <a:noFill/>
            <a:miter lim="800000"/>
            <a:headEnd/>
            <a:tailEnd/>
          </a:ln>
        </p:spPr>
      </p:pic>
      <p:pic>
        <p:nvPicPr>
          <p:cNvPr id="107526" name="Picture 11"/>
          <p:cNvPicPr>
            <a:picLocks noChangeAspect="1" noChangeArrowheads="1"/>
          </p:cNvPicPr>
          <p:nvPr/>
        </p:nvPicPr>
        <p:blipFill>
          <a:blip r:embed="rId4"/>
          <a:srcRect/>
          <a:stretch>
            <a:fillRect/>
          </a:stretch>
        </p:blipFill>
        <p:spPr bwMode="auto">
          <a:xfrm>
            <a:off x="6500813" y="285750"/>
            <a:ext cx="2357437" cy="833438"/>
          </a:xfrm>
          <a:prstGeom prst="rect">
            <a:avLst/>
          </a:prstGeom>
          <a:noFill/>
          <a:ln w="9525">
            <a:noFill/>
            <a:miter lim="800000"/>
            <a:headEnd/>
            <a:tailEnd/>
          </a:ln>
        </p:spPr>
      </p:pic>
      <p:sp>
        <p:nvSpPr>
          <p:cNvPr id="10" name="Title 1"/>
          <p:cNvSpPr txBox="1">
            <a:spLocks/>
          </p:cNvSpPr>
          <p:nvPr/>
        </p:nvSpPr>
        <p:spPr>
          <a:xfrm>
            <a:off x="316706" y="1909355"/>
            <a:ext cx="8770937" cy="2532063"/>
          </a:xfrm>
          <a:prstGeom prst="rect">
            <a:avLst/>
          </a:prstGeom>
          <a:gradFill>
            <a:gsLst>
              <a:gs pos="0">
                <a:srgbClr val="8488C4"/>
              </a:gs>
              <a:gs pos="53000">
                <a:srgbClr val="D4DEFF"/>
              </a:gs>
              <a:gs pos="83000">
                <a:srgbClr val="D4DEFF"/>
              </a:gs>
              <a:gs pos="100000">
                <a:srgbClr val="96AB94"/>
              </a:gs>
            </a:gsLst>
            <a:lin ang="5400000" scaled="0"/>
          </a:gradFill>
        </p:spPr>
        <p:txBody>
          <a:bodyPr anchor="ctr"/>
          <a:lstStyle>
            <a:lvl1pPr algn="ctr" rtl="0" eaLnBrk="0" fontAlgn="base" hangingPunct="0">
              <a:lnSpc>
                <a:spcPct val="90000"/>
              </a:lnSpc>
              <a:spcBef>
                <a:spcPct val="0"/>
              </a:spcBef>
              <a:spcAft>
                <a:spcPct val="0"/>
              </a:spcAft>
              <a:defRPr sz="3600" kern="1200" cap="all">
                <a:solidFill>
                  <a:schemeClr val="tx1"/>
                </a:solidFill>
                <a:latin typeface="+mj-lt"/>
                <a:ea typeface="+mj-ea"/>
                <a:cs typeface="+mj-cs"/>
              </a:defRPr>
            </a:lvl1pPr>
            <a:lvl2pPr algn="ctr" rtl="0" eaLnBrk="0" fontAlgn="base" hangingPunct="0">
              <a:lnSpc>
                <a:spcPct val="90000"/>
              </a:lnSpc>
              <a:spcBef>
                <a:spcPct val="0"/>
              </a:spcBef>
              <a:spcAft>
                <a:spcPct val="0"/>
              </a:spcAft>
              <a:defRPr sz="3600">
                <a:solidFill>
                  <a:schemeClr val="tx1"/>
                </a:solidFill>
                <a:latin typeface="Tw Cen MT" panose="020B0602020104020603" pitchFamily="34" charset="0"/>
              </a:defRPr>
            </a:lvl2pPr>
            <a:lvl3pPr algn="ctr" rtl="0" eaLnBrk="0" fontAlgn="base" hangingPunct="0">
              <a:lnSpc>
                <a:spcPct val="90000"/>
              </a:lnSpc>
              <a:spcBef>
                <a:spcPct val="0"/>
              </a:spcBef>
              <a:spcAft>
                <a:spcPct val="0"/>
              </a:spcAft>
              <a:defRPr sz="3600">
                <a:solidFill>
                  <a:schemeClr val="tx1"/>
                </a:solidFill>
                <a:latin typeface="Tw Cen MT" panose="020B0602020104020603" pitchFamily="34" charset="0"/>
              </a:defRPr>
            </a:lvl3pPr>
            <a:lvl4pPr algn="ctr" rtl="0" eaLnBrk="0" fontAlgn="base" hangingPunct="0">
              <a:lnSpc>
                <a:spcPct val="90000"/>
              </a:lnSpc>
              <a:spcBef>
                <a:spcPct val="0"/>
              </a:spcBef>
              <a:spcAft>
                <a:spcPct val="0"/>
              </a:spcAft>
              <a:defRPr sz="3600">
                <a:solidFill>
                  <a:schemeClr val="tx1"/>
                </a:solidFill>
                <a:latin typeface="Tw Cen MT" panose="020B0602020104020603" pitchFamily="34" charset="0"/>
              </a:defRPr>
            </a:lvl4pPr>
            <a:lvl5pPr algn="ctr" rtl="0" eaLnBrk="0" fontAlgn="base" hangingPunct="0">
              <a:lnSpc>
                <a:spcPct val="90000"/>
              </a:lnSpc>
              <a:spcBef>
                <a:spcPct val="0"/>
              </a:spcBef>
              <a:spcAft>
                <a:spcPct val="0"/>
              </a:spcAft>
              <a:defRPr sz="3600">
                <a:solidFill>
                  <a:schemeClr val="tx1"/>
                </a:solidFill>
                <a:latin typeface="Tw Cen MT" panose="020B0602020104020603" pitchFamily="34" charset="0"/>
              </a:defRPr>
            </a:lvl5pPr>
            <a:lvl6pPr marL="457200" algn="ctr" rtl="0" fontAlgn="base">
              <a:lnSpc>
                <a:spcPct val="90000"/>
              </a:lnSpc>
              <a:spcBef>
                <a:spcPct val="0"/>
              </a:spcBef>
              <a:spcAft>
                <a:spcPct val="0"/>
              </a:spcAft>
              <a:defRPr sz="3600">
                <a:solidFill>
                  <a:schemeClr val="tx1"/>
                </a:solidFill>
                <a:latin typeface="Tw Cen MT" panose="020B0602020104020603" pitchFamily="34" charset="0"/>
              </a:defRPr>
            </a:lvl6pPr>
            <a:lvl7pPr marL="914400" algn="ctr" rtl="0" fontAlgn="base">
              <a:lnSpc>
                <a:spcPct val="90000"/>
              </a:lnSpc>
              <a:spcBef>
                <a:spcPct val="0"/>
              </a:spcBef>
              <a:spcAft>
                <a:spcPct val="0"/>
              </a:spcAft>
              <a:defRPr sz="3600">
                <a:solidFill>
                  <a:schemeClr val="tx1"/>
                </a:solidFill>
                <a:latin typeface="Tw Cen MT" panose="020B0602020104020603" pitchFamily="34" charset="0"/>
              </a:defRPr>
            </a:lvl7pPr>
            <a:lvl8pPr marL="1371600" algn="ctr" rtl="0" fontAlgn="base">
              <a:lnSpc>
                <a:spcPct val="90000"/>
              </a:lnSpc>
              <a:spcBef>
                <a:spcPct val="0"/>
              </a:spcBef>
              <a:spcAft>
                <a:spcPct val="0"/>
              </a:spcAft>
              <a:defRPr sz="3600">
                <a:solidFill>
                  <a:schemeClr val="tx1"/>
                </a:solidFill>
                <a:latin typeface="Tw Cen MT" panose="020B0602020104020603" pitchFamily="34" charset="0"/>
              </a:defRPr>
            </a:lvl8pPr>
            <a:lvl9pPr marL="1828800" algn="ctr" rtl="0" fontAlgn="base">
              <a:lnSpc>
                <a:spcPct val="90000"/>
              </a:lnSpc>
              <a:spcBef>
                <a:spcPct val="0"/>
              </a:spcBef>
              <a:spcAft>
                <a:spcPct val="0"/>
              </a:spcAft>
              <a:defRPr sz="3600">
                <a:solidFill>
                  <a:schemeClr val="tx1"/>
                </a:solidFill>
                <a:latin typeface="Tw Cen MT" panose="020B0602020104020603" pitchFamily="34" charset="0"/>
              </a:defRPr>
            </a:lvl9pPr>
          </a:lstStyle>
          <a:p>
            <a:pPr eaLnBrk="1" fontAlgn="auto" hangingPunct="1">
              <a:spcAft>
                <a:spcPts val="0"/>
              </a:spcAft>
              <a:defRPr/>
            </a:pPr>
            <a:r>
              <a:rPr lang="lv-LV" b="1" dirty="0" err="1" smtClean="0">
                <a:solidFill>
                  <a:srgbClr val="000099"/>
                </a:solidFill>
                <a:effectLst>
                  <a:outerShdw blurRad="38100" dist="38100" dir="2700000" algn="tl">
                    <a:srgbClr val="000000"/>
                  </a:outerShdw>
                </a:effectLst>
                <a:cs typeface="Arial" charset="0"/>
              </a:rPr>
              <a:t>Thank</a:t>
            </a:r>
            <a:r>
              <a:rPr lang="lv-LV" b="1" dirty="0" smtClean="0">
                <a:solidFill>
                  <a:srgbClr val="000099"/>
                </a:solidFill>
                <a:effectLst>
                  <a:outerShdw blurRad="38100" dist="38100" dir="2700000" algn="tl">
                    <a:srgbClr val="000000"/>
                  </a:outerShdw>
                </a:effectLst>
                <a:cs typeface="Arial" charset="0"/>
              </a:rPr>
              <a:t> </a:t>
            </a:r>
            <a:r>
              <a:rPr lang="lv-LV" b="1" dirty="0" err="1" smtClean="0">
                <a:solidFill>
                  <a:srgbClr val="000099"/>
                </a:solidFill>
                <a:effectLst>
                  <a:outerShdw blurRad="38100" dist="38100" dir="2700000" algn="tl">
                    <a:srgbClr val="000000"/>
                  </a:outerShdw>
                </a:effectLst>
                <a:cs typeface="Arial" charset="0"/>
              </a:rPr>
              <a:t>you</a:t>
            </a:r>
            <a:r>
              <a:rPr lang="lv-LV" b="1" dirty="0" smtClean="0">
                <a:solidFill>
                  <a:srgbClr val="000099"/>
                </a:solidFill>
                <a:effectLst>
                  <a:outerShdw blurRad="38100" dist="38100" dir="2700000" algn="tl">
                    <a:srgbClr val="000000"/>
                  </a:outerShdw>
                </a:effectLst>
                <a:cs typeface="Arial" charset="0"/>
              </a:rPr>
              <a:t> </a:t>
            </a:r>
            <a:r>
              <a:rPr lang="lv-LV" b="1" dirty="0" err="1" smtClean="0">
                <a:solidFill>
                  <a:srgbClr val="000099"/>
                </a:solidFill>
                <a:effectLst>
                  <a:outerShdw blurRad="38100" dist="38100" dir="2700000" algn="tl">
                    <a:srgbClr val="000000"/>
                  </a:outerShdw>
                </a:effectLst>
                <a:cs typeface="Arial" charset="0"/>
              </a:rPr>
              <a:t>for</a:t>
            </a:r>
            <a:r>
              <a:rPr lang="lv-LV" b="1" dirty="0" smtClean="0">
                <a:solidFill>
                  <a:srgbClr val="000099"/>
                </a:solidFill>
                <a:effectLst>
                  <a:outerShdw blurRad="38100" dist="38100" dir="2700000" algn="tl">
                    <a:srgbClr val="000000"/>
                  </a:outerShdw>
                </a:effectLst>
                <a:cs typeface="Arial" charset="0"/>
              </a:rPr>
              <a:t> </a:t>
            </a:r>
            <a:r>
              <a:rPr lang="lv-LV" b="1" dirty="0" err="1" smtClean="0">
                <a:solidFill>
                  <a:srgbClr val="000099"/>
                </a:solidFill>
                <a:effectLst>
                  <a:outerShdw blurRad="38100" dist="38100" dir="2700000" algn="tl">
                    <a:srgbClr val="000000"/>
                  </a:outerShdw>
                </a:effectLst>
                <a:cs typeface="Arial" charset="0"/>
              </a:rPr>
              <a:t>your</a:t>
            </a:r>
            <a:r>
              <a:rPr lang="lv-LV" b="1" dirty="0" smtClean="0">
                <a:solidFill>
                  <a:srgbClr val="000099"/>
                </a:solidFill>
                <a:effectLst>
                  <a:outerShdw blurRad="38100" dist="38100" dir="2700000" algn="tl">
                    <a:srgbClr val="000000"/>
                  </a:outerShdw>
                </a:effectLst>
                <a:cs typeface="Arial" charset="0"/>
              </a:rPr>
              <a:t> </a:t>
            </a:r>
            <a:r>
              <a:rPr lang="lv-LV" b="1" dirty="0" err="1" smtClean="0">
                <a:solidFill>
                  <a:srgbClr val="000099"/>
                </a:solidFill>
                <a:effectLst>
                  <a:outerShdw blurRad="38100" dist="38100" dir="2700000" algn="tl">
                    <a:srgbClr val="000000"/>
                  </a:outerShdw>
                </a:effectLst>
                <a:cs typeface="Arial" charset="0"/>
              </a:rPr>
              <a:t>attention</a:t>
            </a:r>
            <a:r>
              <a:rPr lang="lv-LV" b="1" dirty="0" smtClean="0">
                <a:solidFill>
                  <a:srgbClr val="000099"/>
                </a:solidFill>
                <a:effectLst>
                  <a:outerShdw blurRad="38100" dist="38100" dir="2700000" algn="tl">
                    <a:srgbClr val="000000"/>
                  </a:outerShdw>
                </a:effectLst>
                <a:cs typeface="Arial" charset="0"/>
              </a:rPr>
              <a:t>!</a:t>
            </a:r>
            <a:endParaRPr lang="lv-LV" dirty="0" smtClean="0"/>
          </a:p>
        </p:txBody>
      </p:sp>
      <p:sp>
        <p:nvSpPr>
          <p:cNvPr id="107529" name="Rectangle 3"/>
          <p:cNvSpPr txBox="1">
            <a:spLocks noChangeArrowheads="1"/>
          </p:cNvSpPr>
          <p:nvPr/>
        </p:nvSpPr>
        <p:spPr bwMode="auto">
          <a:xfrm>
            <a:off x="1828800" y="6338888"/>
            <a:ext cx="5437188" cy="492125"/>
          </a:xfrm>
          <a:prstGeom prst="rect">
            <a:avLst/>
          </a:prstGeom>
          <a:noFill/>
          <a:ln w="9525">
            <a:noFill/>
            <a:miter lim="800000"/>
            <a:headEnd/>
            <a:tailEnd/>
          </a:ln>
        </p:spPr>
        <p:txBody>
          <a:bodyPr/>
          <a:lstStyle/>
          <a:p>
            <a:pPr algn="ctr">
              <a:spcBef>
                <a:spcPct val="20000"/>
              </a:spcBef>
            </a:pPr>
            <a:r>
              <a:rPr lang="lv-LV" sz="1400" dirty="0" err="1" smtClean="0"/>
              <a:t>Tallinn</a:t>
            </a:r>
            <a:endParaRPr lang="lv-LV" sz="1400" dirty="0"/>
          </a:p>
          <a:p>
            <a:pPr algn="ctr">
              <a:spcBef>
                <a:spcPct val="20000"/>
              </a:spcBef>
            </a:pPr>
            <a:r>
              <a:rPr lang="lv-LV" sz="1400" dirty="0" smtClean="0"/>
              <a:t>20.05.2016</a:t>
            </a:r>
            <a:endParaRPr lang="en-US" sz="1400" dirty="0"/>
          </a:p>
        </p:txBody>
      </p:sp>
      <p:sp>
        <p:nvSpPr>
          <p:cNvPr id="107530" name="Slide Number Placeholder 1"/>
          <p:cNvSpPr>
            <a:spLocks noGrp="1"/>
          </p:cNvSpPr>
          <p:nvPr>
            <p:ph type="sldNum" sz="quarter" idx="12"/>
          </p:nvPr>
        </p:nvSpPr>
        <p:spPr bwMode="auto">
          <a:noFill/>
          <a:ln>
            <a:miter lim="800000"/>
            <a:headEnd/>
            <a:tailEnd/>
          </a:ln>
        </p:spPr>
        <p:txBody>
          <a:bodyPr/>
          <a:lstStyle/>
          <a:p>
            <a:fld id="{23FEA682-D7EE-4299-9D98-D3BB5B4A1837}" type="slidenum">
              <a:rPr lang="lv-LV" smtClean="0">
                <a:latin typeface="Arial" charset="0"/>
                <a:cs typeface="Arial" charset="0"/>
              </a:rPr>
              <a:pPr/>
              <a:t>24</a:t>
            </a:fld>
            <a:endParaRPr lang="lv-LV" smtClean="0">
              <a:latin typeface="Arial" charset="0"/>
              <a:cs typeface="Arial"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755576" y="-40556"/>
            <a:ext cx="7772400" cy="1595438"/>
          </a:xfrm>
        </p:spPr>
        <p:txBody>
          <a:bodyPr>
            <a:normAutofit/>
          </a:bodyPr>
          <a:lstStyle/>
          <a:p>
            <a:pPr algn="ctr"/>
            <a:r>
              <a:rPr lang="lv-LV" altLang="lv-LV" sz="2800" b="1" dirty="0" smtClean="0">
                <a:solidFill>
                  <a:schemeClr val="tx2"/>
                </a:solidFill>
              </a:rPr>
              <a:t>Iron </a:t>
            </a:r>
            <a:r>
              <a:rPr lang="lv-LV" altLang="lv-LV" sz="2800" b="1" dirty="0" err="1" smtClean="0">
                <a:solidFill>
                  <a:schemeClr val="tx2"/>
                </a:solidFill>
              </a:rPr>
              <a:t>Corrosion</a:t>
            </a:r>
            <a:r>
              <a:rPr lang="lv-LV" altLang="lv-LV" sz="2800" b="1" dirty="0" smtClean="0">
                <a:solidFill>
                  <a:schemeClr val="tx2"/>
                </a:solidFill>
              </a:rPr>
              <a:t> </a:t>
            </a:r>
            <a:r>
              <a:rPr lang="lv-LV" altLang="lv-LV" sz="2800" b="1" dirty="0" err="1" smtClean="0">
                <a:solidFill>
                  <a:schemeClr val="tx2"/>
                </a:solidFill>
              </a:rPr>
              <a:t>types</a:t>
            </a:r>
            <a:endParaRPr lang="ru-RU" altLang="lv-LV" sz="2800" b="1" dirty="0">
              <a:solidFill>
                <a:schemeClr val="tx2"/>
              </a:solidFill>
            </a:endParaRPr>
          </a:p>
        </p:txBody>
      </p:sp>
      <p:sp>
        <p:nvSpPr>
          <p:cNvPr id="41987" name="Rectangle 3"/>
          <p:cNvSpPr>
            <a:spLocks noGrp="1" noChangeArrowheads="1"/>
          </p:cNvSpPr>
          <p:nvPr>
            <p:ph type="body" idx="4294967295"/>
          </p:nvPr>
        </p:nvSpPr>
        <p:spPr>
          <a:xfrm>
            <a:off x="0" y="1704606"/>
            <a:ext cx="6934200" cy="4648200"/>
          </a:xfrm>
          <a:prstGeom prst="rect">
            <a:avLst/>
          </a:prstGeom>
        </p:spPr>
        <p:txBody>
          <a:bodyPr/>
          <a:lstStyle/>
          <a:p>
            <a:r>
              <a:rPr lang="en-GB" altLang="lv-LV" sz="2400" dirty="0" smtClean="0"/>
              <a:t>uniform</a:t>
            </a:r>
            <a:endParaRPr lang="lv-LV" altLang="lv-LV" sz="2400" dirty="0" smtClean="0"/>
          </a:p>
          <a:p>
            <a:endParaRPr lang="lv-LV" altLang="lv-LV" sz="2400" dirty="0"/>
          </a:p>
          <a:p>
            <a:r>
              <a:rPr lang="en-GB" altLang="lv-LV" sz="2400" dirty="0" smtClean="0"/>
              <a:t>galvanic</a:t>
            </a:r>
            <a:endParaRPr lang="lv-LV" altLang="lv-LV" sz="2400" dirty="0" smtClean="0"/>
          </a:p>
          <a:p>
            <a:endParaRPr lang="lv-LV" altLang="lv-LV" sz="2400" dirty="0" smtClean="0"/>
          </a:p>
          <a:p>
            <a:r>
              <a:rPr lang="en-GB" altLang="lv-LV" sz="2400" dirty="0" smtClean="0"/>
              <a:t>tuberculation</a:t>
            </a:r>
            <a:endParaRPr lang="ru-RU" altLang="lv-LV" sz="2400" dirty="0"/>
          </a:p>
        </p:txBody>
      </p:sp>
      <p:pic>
        <p:nvPicPr>
          <p:cNvPr id="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4128" y="1270892"/>
            <a:ext cx="3284695" cy="2546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3"/>
          <a:stretch>
            <a:fillRect/>
          </a:stretch>
        </p:blipFill>
        <p:spPr>
          <a:xfrm>
            <a:off x="2326418" y="1258666"/>
            <a:ext cx="3293229" cy="2536165"/>
          </a:xfrm>
          <a:prstGeom prst="rect">
            <a:avLst/>
          </a:prstGeom>
        </p:spPr>
      </p:pic>
      <p:pic>
        <p:nvPicPr>
          <p:cNvPr id="8" name="Content Placeholder 9"/>
          <p:cNvPicPr>
            <a:picLocks noGrp="1" noChangeAspect="1"/>
          </p:cNvPicPr>
          <p:nvPr>
            <p:ph sz="quarter" idx="13"/>
          </p:nvPr>
        </p:nvPicPr>
        <p:blipFill rotWithShape="1">
          <a:blip r:embed="rId4">
            <a:extLst>
              <a:ext uri="{28A0092B-C50C-407E-A947-70E740481C1C}">
                <a14:useLocalDpi xmlns:a14="http://schemas.microsoft.com/office/drawing/2010/main" val="0"/>
              </a:ext>
            </a:extLst>
          </a:blip>
          <a:srcRect l="4445" t="7184" r="11111"/>
          <a:stretch/>
        </p:blipFill>
        <p:spPr>
          <a:xfrm>
            <a:off x="4073246" y="3946087"/>
            <a:ext cx="3293229" cy="2714774"/>
          </a:xfrm>
        </p:spPr>
      </p:pic>
    </p:spTree>
    <p:extLst>
      <p:ext uri="{BB962C8B-B14F-4D97-AF65-F5344CB8AC3E}">
        <p14:creationId xmlns:p14="http://schemas.microsoft.com/office/powerpoint/2010/main" val="25188441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3"/>
          <p:cNvSpPr>
            <a:spLocks noGrp="1" noChangeArrowheads="1"/>
          </p:cNvSpPr>
          <p:nvPr>
            <p:ph type="body" idx="4294967295"/>
          </p:nvPr>
        </p:nvSpPr>
        <p:spPr>
          <a:xfrm>
            <a:off x="1115616" y="476672"/>
            <a:ext cx="7200800" cy="5691187"/>
          </a:xfrm>
          <a:prstGeom prst="rect">
            <a:avLst/>
          </a:prstGeom>
        </p:spPr>
        <p:txBody>
          <a:bodyPr>
            <a:normAutofit/>
          </a:bodyPr>
          <a:lstStyle/>
          <a:p>
            <a:pPr algn="ctr">
              <a:buFontTx/>
              <a:buNone/>
            </a:pPr>
            <a:r>
              <a:rPr lang="en-GB" altLang="lv-LV" sz="2800" b="1" dirty="0" smtClean="0">
                <a:solidFill>
                  <a:schemeClr val="tx2"/>
                </a:solidFill>
              </a:rPr>
              <a:t>Corrosion </a:t>
            </a:r>
            <a:r>
              <a:rPr lang="en-GB" altLang="lv-LV" sz="2800" b="1" dirty="0" smtClean="0">
                <a:solidFill>
                  <a:schemeClr val="tx2"/>
                </a:solidFill>
              </a:rPr>
              <a:t>related problems</a:t>
            </a:r>
            <a:r>
              <a:rPr lang="lv-LV" altLang="lv-LV" sz="2800" b="1" dirty="0" smtClean="0">
                <a:solidFill>
                  <a:schemeClr val="tx2"/>
                </a:solidFill>
              </a:rPr>
              <a:t>:</a:t>
            </a:r>
            <a:r>
              <a:rPr lang="lv-LV" altLang="lv-LV" sz="2800" dirty="0" smtClean="0"/>
              <a:t> </a:t>
            </a:r>
            <a:endParaRPr lang="ru-RU" altLang="lv-LV" sz="2800" dirty="0"/>
          </a:p>
          <a:p>
            <a:r>
              <a:rPr lang="en-GB" altLang="lv-LV" sz="2800" cap="none" dirty="0" smtClean="0"/>
              <a:t>Increase of pumping costs due to increase of pipe wall roughness</a:t>
            </a:r>
            <a:r>
              <a:rPr lang="lv-LV" altLang="lv-LV" sz="2800" cap="none" dirty="0" smtClean="0"/>
              <a:t> </a:t>
            </a:r>
            <a:r>
              <a:rPr lang="en-GB" altLang="lv-LV" sz="2800" cap="none" dirty="0" smtClean="0"/>
              <a:t>and water turbidity</a:t>
            </a:r>
            <a:r>
              <a:rPr lang="lv-LV" altLang="lv-LV" sz="2800" cap="none" dirty="0" smtClean="0"/>
              <a:t>;</a:t>
            </a:r>
            <a:r>
              <a:rPr lang="en-GB" altLang="lv-LV" sz="2800" cap="none" dirty="0" smtClean="0"/>
              <a:t> </a:t>
            </a:r>
          </a:p>
          <a:p>
            <a:pPr marL="0" indent="0">
              <a:buNone/>
            </a:pPr>
            <a:endParaRPr lang="lv-LV" altLang="lv-LV" sz="2800" cap="none"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3648" y="2204864"/>
            <a:ext cx="6300192" cy="4200128"/>
          </a:xfrm>
          <a:prstGeom prst="rect">
            <a:avLst/>
          </a:prstGeom>
        </p:spPr>
      </p:pic>
    </p:spTree>
    <p:extLst>
      <p:ext uri="{BB962C8B-B14F-4D97-AF65-F5344CB8AC3E}">
        <p14:creationId xmlns:p14="http://schemas.microsoft.com/office/powerpoint/2010/main" val="6509704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3"/>
          <p:cNvSpPr>
            <a:spLocks noGrp="1" noChangeArrowheads="1"/>
          </p:cNvSpPr>
          <p:nvPr>
            <p:ph type="body" idx="4294967295"/>
          </p:nvPr>
        </p:nvSpPr>
        <p:spPr>
          <a:xfrm>
            <a:off x="1115616" y="9744"/>
            <a:ext cx="7200800" cy="5691187"/>
          </a:xfrm>
          <a:prstGeom prst="rect">
            <a:avLst/>
          </a:prstGeom>
        </p:spPr>
        <p:txBody>
          <a:bodyPr>
            <a:normAutofit/>
          </a:bodyPr>
          <a:lstStyle/>
          <a:p>
            <a:pPr algn="ctr">
              <a:buFontTx/>
              <a:buNone/>
            </a:pPr>
            <a:r>
              <a:rPr lang="en-GB" altLang="lv-LV" sz="2800" b="1" dirty="0" smtClean="0">
                <a:solidFill>
                  <a:schemeClr val="tx2"/>
                </a:solidFill>
              </a:rPr>
              <a:t>Corrosion </a:t>
            </a:r>
            <a:r>
              <a:rPr lang="en-GB" altLang="lv-LV" sz="2800" b="1" dirty="0" smtClean="0">
                <a:solidFill>
                  <a:schemeClr val="tx2"/>
                </a:solidFill>
              </a:rPr>
              <a:t>related problems</a:t>
            </a:r>
            <a:r>
              <a:rPr lang="lv-LV" altLang="lv-LV" sz="2800" b="1" dirty="0" smtClean="0">
                <a:solidFill>
                  <a:schemeClr val="tx2"/>
                </a:solidFill>
              </a:rPr>
              <a:t>:</a:t>
            </a:r>
            <a:r>
              <a:rPr lang="lv-LV" altLang="lv-LV" sz="2800" dirty="0" smtClean="0"/>
              <a:t> </a:t>
            </a:r>
            <a:endParaRPr lang="ru-RU" altLang="lv-LV" sz="2800" dirty="0"/>
          </a:p>
          <a:p>
            <a:r>
              <a:rPr lang="en-GB" altLang="lv-LV" sz="2800" cap="none" dirty="0"/>
              <a:t>Water loss because of leakages</a:t>
            </a:r>
            <a:r>
              <a:rPr lang="lv-LV" altLang="lv-LV" sz="2800" cap="none" dirty="0" smtClean="0"/>
              <a:t>;</a:t>
            </a:r>
            <a:endParaRPr lang="en-GB" altLang="lv-LV" sz="2800" cap="none" dirty="0" smtClean="0"/>
          </a:p>
          <a:p>
            <a:r>
              <a:rPr lang="en-GB" altLang="lv-LV" sz="2800" cap="none" dirty="0" smtClean="0"/>
              <a:t>Damage or pipes and armatures because of water aggressiveness</a:t>
            </a:r>
          </a:p>
          <a:p>
            <a:pPr marL="0" indent="0">
              <a:buNone/>
            </a:pPr>
            <a:endParaRPr lang="en-GB" altLang="lv-LV" sz="2800" cap="none" dirty="0" smtClean="0"/>
          </a:p>
          <a:p>
            <a:pPr marL="0" indent="0">
              <a:buNone/>
            </a:pPr>
            <a:endParaRPr lang="lv-LV" altLang="lv-LV" sz="2800" cap="none" dirty="0"/>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3402" t="11968" r="3611"/>
          <a:stretch/>
        </p:blipFill>
        <p:spPr>
          <a:xfrm>
            <a:off x="1763688" y="2348880"/>
            <a:ext cx="5904656" cy="4237236"/>
          </a:xfrm>
          <a:prstGeom prst="rect">
            <a:avLst/>
          </a:prstGeom>
        </p:spPr>
      </p:pic>
    </p:spTree>
    <p:extLst>
      <p:ext uri="{BB962C8B-B14F-4D97-AF65-F5344CB8AC3E}">
        <p14:creationId xmlns:p14="http://schemas.microsoft.com/office/powerpoint/2010/main" val="1775518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3"/>
          <p:cNvSpPr>
            <a:spLocks noGrp="1" noChangeArrowheads="1"/>
          </p:cNvSpPr>
          <p:nvPr>
            <p:ph type="body" idx="4294967295"/>
          </p:nvPr>
        </p:nvSpPr>
        <p:spPr>
          <a:xfrm>
            <a:off x="1115616" y="476672"/>
            <a:ext cx="7200800" cy="5691187"/>
          </a:xfrm>
          <a:prstGeom prst="rect">
            <a:avLst/>
          </a:prstGeom>
        </p:spPr>
        <p:txBody>
          <a:bodyPr>
            <a:normAutofit/>
          </a:bodyPr>
          <a:lstStyle/>
          <a:p>
            <a:pPr algn="ctr">
              <a:buFontTx/>
              <a:buNone/>
            </a:pPr>
            <a:r>
              <a:rPr lang="en-GB" altLang="lv-LV" sz="2800" b="1" dirty="0" smtClean="0">
                <a:solidFill>
                  <a:schemeClr val="tx2"/>
                </a:solidFill>
              </a:rPr>
              <a:t>Corrosion </a:t>
            </a:r>
            <a:r>
              <a:rPr lang="en-GB" altLang="lv-LV" sz="2800" b="1" dirty="0" smtClean="0">
                <a:solidFill>
                  <a:schemeClr val="tx2"/>
                </a:solidFill>
              </a:rPr>
              <a:t>related problems</a:t>
            </a:r>
            <a:r>
              <a:rPr lang="lv-LV" altLang="lv-LV" sz="2800" b="1" dirty="0" smtClean="0">
                <a:solidFill>
                  <a:schemeClr val="tx2"/>
                </a:solidFill>
              </a:rPr>
              <a:t>:</a:t>
            </a:r>
            <a:r>
              <a:rPr lang="lv-LV" altLang="lv-LV" sz="2800" dirty="0" smtClean="0"/>
              <a:t> </a:t>
            </a:r>
            <a:endParaRPr lang="ru-RU" altLang="lv-LV" sz="2800" dirty="0"/>
          </a:p>
          <a:p>
            <a:r>
              <a:rPr lang="en-GB" altLang="lv-LV" sz="2800" cap="none" dirty="0"/>
              <a:t>Necessity of increase of chlorine doses to maintain regulatory amount of residual chlorine;</a:t>
            </a:r>
          </a:p>
          <a:p>
            <a:pPr marL="0" indent="0">
              <a:buNone/>
            </a:pPr>
            <a:endParaRPr lang="lv-LV" altLang="lv-LV" sz="2800" cap="none"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520" y="2636912"/>
            <a:ext cx="5238750" cy="4467225"/>
          </a:xfrm>
          <a:prstGeom prst="rect">
            <a:avLst/>
          </a:prstGeom>
        </p:spPr>
      </p:pic>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7059" r="30117"/>
          <a:stretch/>
        </p:blipFill>
        <p:spPr>
          <a:xfrm>
            <a:off x="4875374" y="3068960"/>
            <a:ext cx="4536504" cy="4104456"/>
          </a:xfrm>
          <a:prstGeom prst="rect">
            <a:avLst/>
          </a:prstGeom>
        </p:spPr>
      </p:pic>
    </p:spTree>
    <p:extLst>
      <p:ext uri="{BB962C8B-B14F-4D97-AF65-F5344CB8AC3E}">
        <p14:creationId xmlns:p14="http://schemas.microsoft.com/office/powerpoint/2010/main" val="19296004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3"/>
          <p:cNvSpPr>
            <a:spLocks noGrp="1" noChangeArrowheads="1"/>
          </p:cNvSpPr>
          <p:nvPr>
            <p:ph type="body" idx="4294967295"/>
          </p:nvPr>
        </p:nvSpPr>
        <p:spPr>
          <a:xfrm>
            <a:off x="1115616" y="476672"/>
            <a:ext cx="7200800" cy="5691187"/>
          </a:xfrm>
          <a:prstGeom prst="rect">
            <a:avLst/>
          </a:prstGeom>
        </p:spPr>
        <p:txBody>
          <a:bodyPr>
            <a:normAutofit/>
          </a:bodyPr>
          <a:lstStyle/>
          <a:p>
            <a:pPr algn="ctr">
              <a:buFontTx/>
              <a:buNone/>
            </a:pPr>
            <a:r>
              <a:rPr lang="en-GB" altLang="lv-LV" sz="2800" b="1" dirty="0" smtClean="0">
                <a:solidFill>
                  <a:schemeClr val="tx2"/>
                </a:solidFill>
              </a:rPr>
              <a:t>Corrosion </a:t>
            </a:r>
            <a:r>
              <a:rPr lang="en-GB" altLang="lv-LV" sz="2800" b="1" dirty="0" smtClean="0">
                <a:solidFill>
                  <a:schemeClr val="tx2"/>
                </a:solidFill>
              </a:rPr>
              <a:t>related problems</a:t>
            </a:r>
            <a:r>
              <a:rPr lang="lv-LV" altLang="lv-LV" sz="2800" b="1" dirty="0" smtClean="0">
                <a:solidFill>
                  <a:schemeClr val="tx2"/>
                </a:solidFill>
              </a:rPr>
              <a:t>:</a:t>
            </a:r>
            <a:r>
              <a:rPr lang="lv-LV" altLang="lv-LV" sz="2800" dirty="0" smtClean="0"/>
              <a:t> </a:t>
            </a:r>
            <a:endParaRPr lang="ru-RU" altLang="lv-LV" sz="2800" dirty="0"/>
          </a:p>
          <a:p>
            <a:r>
              <a:rPr lang="lv-LV" altLang="lv-LV" sz="2800" cap="none" dirty="0" err="1"/>
              <a:t>Increase</a:t>
            </a:r>
            <a:r>
              <a:rPr lang="lv-LV" altLang="lv-LV" sz="2800" cap="none" dirty="0"/>
              <a:t> </a:t>
            </a:r>
            <a:r>
              <a:rPr lang="lv-LV" altLang="lv-LV" sz="2800" cap="none" dirty="0" err="1"/>
              <a:t>of</a:t>
            </a:r>
            <a:r>
              <a:rPr lang="lv-LV" altLang="lv-LV" sz="2800" cap="none" dirty="0"/>
              <a:t> </a:t>
            </a:r>
            <a:r>
              <a:rPr lang="en-GB" altLang="lv-LV" sz="2800" cap="none" dirty="0"/>
              <a:t>costs of wastewater treatment and handling.</a:t>
            </a:r>
            <a:endParaRPr lang="ru-RU" altLang="lv-LV" sz="2800" cap="none" dirty="0"/>
          </a:p>
          <a:p>
            <a:pPr marL="0" indent="0">
              <a:buNone/>
            </a:pPr>
            <a:endParaRPr lang="lv-LV" altLang="lv-LV" sz="2800" cap="none"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4544" y="2276872"/>
            <a:ext cx="9577064" cy="4104456"/>
          </a:xfrm>
          <a:prstGeom prst="rect">
            <a:avLst/>
          </a:prstGeom>
        </p:spPr>
      </p:pic>
    </p:spTree>
    <p:extLst>
      <p:ext uri="{BB962C8B-B14F-4D97-AF65-F5344CB8AC3E}">
        <p14:creationId xmlns:p14="http://schemas.microsoft.com/office/powerpoint/2010/main" val="3967748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b="1" dirty="0" smtClean="0">
                <a:solidFill>
                  <a:schemeClr val="tx2"/>
                </a:solidFill>
              </a:rPr>
              <a:t>The corrosion of steel in case of closely located anode and cathode</a:t>
            </a:r>
            <a:endParaRPr lang="lv-LV" sz="2800" b="1" dirty="0">
              <a:solidFill>
                <a:schemeClr val="tx2"/>
              </a:solidFill>
            </a:endParaRPr>
          </a:p>
        </p:txBody>
      </p:sp>
      <p:pic>
        <p:nvPicPr>
          <p:cNvPr id="5" name="Content Placeholder 4"/>
          <p:cNvPicPr>
            <a:picLocks noGrp="1" noChangeAspect="1"/>
          </p:cNvPicPr>
          <p:nvPr>
            <p:ph sz="quarter" idx="13"/>
          </p:nvPr>
        </p:nvPicPr>
        <p:blipFill>
          <a:blip r:embed="rId3"/>
          <a:stretch>
            <a:fillRect/>
          </a:stretch>
        </p:blipFill>
        <p:spPr>
          <a:xfrm>
            <a:off x="144493" y="2420888"/>
            <a:ext cx="8999507" cy="1692976"/>
          </a:xfrm>
          <a:prstGeom prst="rect">
            <a:avLst/>
          </a:prstGeom>
        </p:spPr>
      </p:pic>
      <p:sp>
        <p:nvSpPr>
          <p:cNvPr id="4" name="Slide Number Placeholder 3"/>
          <p:cNvSpPr>
            <a:spLocks noGrp="1"/>
          </p:cNvSpPr>
          <p:nvPr>
            <p:ph type="sldNum" sz="quarter" idx="16"/>
          </p:nvPr>
        </p:nvSpPr>
        <p:spPr/>
        <p:txBody>
          <a:bodyPr/>
          <a:lstStyle/>
          <a:p>
            <a:pPr>
              <a:defRPr/>
            </a:pPr>
            <a:fld id="{35D27FC1-24C7-45C2-80B9-7F47A26EE9CD}" type="slidenum">
              <a:rPr lang="lv-LV" smtClean="0"/>
              <a:pPr>
                <a:defRPr/>
              </a:pPr>
              <a:t>8</a:t>
            </a:fld>
            <a:endParaRPr lang="lv-LV"/>
          </a:p>
        </p:txBody>
      </p:sp>
    </p:spTree>
    <p:extLst>
      <p:ext uri="{BB962C8B-B14F-4D97-AF65-F5344CB8AC3E}">
        <p14:creationId xmlns:p14="http://schemas.microsoft.com/office/powerpoint/2010/main" val="25273016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179512" y="27301"/>
            <a:ext cx="8640960" cy="1595438"/>
          </a:xfrm>
        </p:spPr>
        <p:txBody>
          <a:bodyPr>
            <a:normAutofit/>
          </a:bodyPr>
          <a:lstStyle/>
          <a:p>
            <a:r>
              <a:rPr lang="en-GB" altLang="lv-LV" sz="2800" b="1" dirty="0" smtClean="0">
                <a:solidFill>
                  <a:schemeClr val="tx2"/>
                </a:solidFill>
              </a:rPr>
              <a:t>Factors affecting corrosion</a:t>
            </a:r>
            <a:r>
              <a:rPr lang="lv-LV" altLang="lv-LV" sz="2800" b="1" dirty="0" smtClean="0">
                <a:solidFill>
                  <a:schemeClr val="tx2"/>
                </a:solidFill>
              </a:rPr>
              <a:t>:</a:t>
            </a:r>
            <a:endParaRPr lang="ru-RU" altLang="lv-LV" sz="2800" b="1" dirty="0">
              <a:solidFill>
                <a:schemeClr val="tx2"/>
              </a:solidFill>
            </a:endParaRPr>
          </a:p>
        </p:txBody>
      </p:sp>
      <p:sp>
        <p:nvSpPr>
          <p:cNvPr id="45059" name="Rectangle 3"/>
          <p:cNvSpPr>
            <a:spLocks noGrp="1" noChangeArrowheads="1"/>
          </p:cNvSpPr>
          <p:nvPr>
            <p:ph type="body" idx="4294967295"/>
          </p:nvPr>
        </p:nvSpPr>
        <p:spPr>
          <a:xfrm>
            <a:off x="539552" y="1340768"/>
            <a:ext cx="7308850" cy="4860925"/>
          </a:xfrm>
          <a:prstGeom prst="rect">
            <a:avLst/>
          </a:prstGeom>
        </p:spPr>
        <p:txBody>
          <a:bodyPr>
            <a:normAutofit fontScale="92500"/>
          </a:bodyPr>
          <a:lstStyle/>
          <a:p>
            <a:r>
              <a:rPr lang="en-GB" altLang="lv-LV" sz="2800" cap="none" dirty="0" smtClean="0"/>
              <a:t>Dissolves gasses, especially oxygen</a:t>
            </a:r>
            <a:r>
              <a:rPr lang="lv-LV" altLang="lv-LV" sz="2800" cap="none" dirty="0" smtClean="0"/>
              <a:t>;</a:t>
            </a:r>
            <a:endParaRPr lang="lv-LV" altLang="lv-LV" sz="2800" cap="none" dirty="0"/>
          </a:p>
          <a:p>
            <a:r>
              <a:rPr lang="en-GB" altLang="lv-LV" sz="2800" cap="none" dirty="0" smtClean="0"/>
              <a:t>Dissolved and suspended solids and particles</a:t>
            </a:r>
            <a:r>
              <a:rPr lang="lv-LV" altLang="lv-LV" sz="2800" cap="none" dirty="0" smtClean="0"/>
              <a:t>;</a:t>
            </a:r>
            <a:endParaRPr lang="lv-LV" altLang="lv-LV" sz="2800" cap="none" dirty="0"/>
          </a:p>
          <a:p>
            <a:r>
              <a:rPr lang="lv-LV" altLang="lv-LV" sz="2800" cap="none" dirty="0" err="1"/>
              <a:t>pH</a:t>
            </a:r>
            <a:r>
              <a:rPr lang="lv-LV" altLang="lv-LV" sz="2800" cap="none" dirty="0"/>
              <a:t>;</a:t>
            </a:r>
          </a:p>
          <a:p>
            <a:r>
              <a:rPr lang="en-GB" altLang="lv-LV" sz="2800" cap="none" dirty="0" smtClean="0"/>
              <a:t>alkalinity</a:t>
            </a:r>
            <a:r>
              <a:rPr lang="lv-LV" altLang="lv-LV" sz="2800" cap="none" dirty="0" smtClean="0"/>
              <a:t>;</a:t>
            </a:r>
            <a:endParaRPr lang="lv-LV" altLang="lv-LV" sz="2800" cap="none" dirty="0"/>
          </a:p>
          <a:p>
            <a:r>
              <a:rPr lang="en-GB" altLang="lv-LV" sz="2800" cap="none" dirty="0" smtClean="0"/>
              <a:t>hardness</a:t>
            </a:r>
            <a:r>
              <a:rPr lang="lv-LV" altLang="lv-LV" sz="2800" cap="none" dirty="0" smtClean="0"/>
              <a:t>;</a:t>
            </a:r>
            <a:endParaRPr lang="lv-LV" altLang="lv-LV" sz="2800" cap="none" dirty="0"/>
          </a:p>
          <a:p>
            <a:r>
              <a:rPr lang="en-GB" altLang="lv-LV" sz="2800" cap="none" dirty="0" smtClean="0"/>
              <a:t>temperature</a:t>
            </a:r>
            <a:r>
              <a:rPr lang="lv-LV" altLang="lv-LV" sz="2800" cap="none" dirty="0" smtClean="0"/>
              <a:t>;</a:t>
            </a:r>
            <a:endParaRPr lang="lv-LV" altLang="lv-LV" sz="2800" cap="none" dirty="0"/>
          </a:p>
          <a:p>
            <a:r>
              <a:rPr lang="en-GB" altLang="lv-LV" sz="2800" cap="none" dirty="0"/>
              <a:t>w</a:t>
            </a:r>
            <a:r>
              <a:rPr lang="en-GB" altLang="lv-LV" sz="2800" cap="none" dirty="0" smtClean="0"/>
              <a:t>ater flow velocity</a:t>
            </a:r>
            <a:r>
              <a:rPr lang="lv-LV" altLang="lv-LV" sz="2800" cap="none" dirty="0" smtClean="0"/>
              <a:t>;</a:t>
            </a:r>
            <a:endParaRPr lang="lv-LV" altLang="lv-LV" sz="2800" cap="none" dirty="0"/>
          </a:p>
          <a:p>
            <a:r>
              <a:rPr lang="en-GB" altLang="lv-LV" sz="2800" cap="none" dirty="0"/>
              <a:t>m</a:t>
            </a:r>
            <a:r>
              <a:rPr lang="en-GB" altLang="lv-LV" sz="2800" cap="none" dirty="0" smtClean="0"/>
              <a:t>icrobiological activity</a:t>
            </a:r>
            <a:r>
              <a:rPr lang="lv-LV" altLang="lv-LV" sz="2800" cap="none" dirty="0" smtClean="0"/>
              <a:t>.</a:t>
            </a:r>
            <a:r>
              <a:rPr lang="ru-RU" altLang="lv-LV" sz="2800" cap="none" dirty="0" smtClean="0"/>
              <a:t> </a:t>
            </a:r>
            <a:endParaRPr lang="ru-RU" altLang="lv-LV" sz="2800" cap="none" dirty="0"/>
          </a:p>
        </p:txBody>
      </p:sp>
    </p:spTree>
    <p:extLst>
      <p:ext uri="{BB962C8B-B14F-4D97-AF65-F5344CB8AC3E}">
        <p14:creationId xmlns:p14="http://schemas.microsoft.com/office/powerpoint/2010/main" val="3244093225"/>
      </p:ext>
    </p:extLst>
  </p:cSld>
  <p:clrMapOvr>
    <a:masterClrMapping/>
  </p:clrMapOvr>
  <p:timing>
    <p:tnLst>
      <p:par>
        <p:cTn id="1" dur="indefinite" restart="never" nodeType="tmRoot"/>
      </p:par>
    </p:tnLst>
  </p:timing>
</p:sld>
</file>

<file path=ppt/theme/theme1.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2.xml><?xml version="1.0" encoding="utf-8"?>
<a:theme xmlns:a="http://schemas.openxmlformats.org/drawingml/2006/main" name="6_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3.xml><?xml version="1.0" encoding="utf-8"?>
<a:theme xmlns:a="http://schemas.openxmlformats.org/drawingml/2006/main" name="7_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TC104033925[[fn=Droplet]]</Template>
  <TotalTime>12389</TotalTime>
  <Words>444</Words>
  <Application>Microsoft Office PowerPoint</Application>
  <PresentationFormat>On-screen Show (4:3)</PresentationFormat>
  <Paragraphs>157</Paragraphs>
  <Slides>24</Slides>
  <Notes>3</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24</vt:i4>
      </vt:variant>
    </vt:vector>
  </HeadingPairs>
  <TitlesOfParts>
    <vt:vector size="34" baseType="lpstr">
      <vt:lpstr>Arial</vt:lpstr>
      <vt:lpstr>Arial Black</vt:lpstr>
      <vt:lpstr>Calibri</vt:lpstr>
      <vt:lpstr>Times New Roman</vt:lpstr>
      <vt:lpstr>TimesNewRoman</vt:lpstr>
      <vt:lpstr>TradeGothic-Bold</vt:lpstr>
      <vt:lpstr>Tw Cen MT</vt:lpstr>
      <vt:lpstr>Droplet</vt:lpstr>
      <vt:lpstr>6_Droplet</vt:lpstr>
      <vt:lpstr>7_Droplet</vt:lpstr>
      <vt:lpstr>PowerPoint Presentation</vt:lpstr>
      <vt:lpstr>PowerPoint Presentation</vt:lpstr>
      <vt:lpstr>Iron Corrosion types</vt:lpstr>
      <vt:lpstr>PowerPoint Presentation</vt:lpstr>
      <vt:lpstr>PowerPoint Presentation</vt:lpstr>
      <vt:lpstr>PowerPoint Presentation</vt:lpstr>
      <vt:lpstr>PowerPoint Presentation</vt:lpstr>
      <vt:lpstr>The corrosion of steel in case of closely located anode and cathode</vt:lpstr>
      <vt:lpstr>Factors affecting corrosion:</vt:lpstr>
      <vt:lpstr>PowerPoint Presentation</vt:lpstr>
      <vt:lpstr>Corrosion process</vt:lpstr>
      <vt:lpstr>Corrosion indexes</vt:lpstr>
      <vt:lpstr>PowerPoint Presentation</vt:lpstr>
      <vt:lpstr>Corrosion experiments</vt:lpstr>
      <vt:lpstr>PowerPoint Presentation</vt:lpstr>
      <vt:lpstr>Example 1 (LSI = 0.7)</vt:lpstr>
      <vt:lpstr>coupons</vt:lpstr>
      <vt:lpstr>Example2 (LSI = -0.1)</vt:lpstr>
      <vt:lpstr>Coupons</vt:lpstr>
      <vt:lpstr>PowerPoint Presentation</vt:lpstr>
      <vt:lpstr>Example 3 (LSI = -0.36)</vt:lpstr>
      <vt:lpstr>coupons</vt:lpstr>
      <vt:lpstr>Oxygen diffusion in different flow conditions</vt:lpstr>
      <vt:lpstr>PowerPoint Presentation</vt:lpstr>
    </vt:vector>
  </TitlesOfParts>
  <Company>HCData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Skalošana Jelgava</dc:title>
  <dc:creator>ivars</dc:creator>
  <cp:lastModifiedBy>Kamila Gruskevica</cp:lastModifiedBy>
  <cp:revision>300</cp:revision>
  <dcterms:created xsi:type="dcterms:W3CDTF">2004-11-28T19:54:46Z</dcterms:created>
  <dcterms:modified xsi:type="dcterms:W3CDTF">2016-05-13T13:12:00Z</dcterms:modified>
</cp:coreProperties>
</file>