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4" r:id="rId1"/>
    <p:sldMasterId id="2147485337" r:id="rId2"/>
    <p:sldMasterId id="2147485355" r:id="rId3"/>
    <p:sldMasterId id="2147485397" r:id="rId4"/>
    <p:sldMasterId id="2147485421" r:id="rId5"/>
    <p:sldMasterId id="2147485439" r:id="rId6"/>
  </p:sldMasterIdLst>
  <p:notesMasterIdLst>
    <p:notesMasterId r:id="rId47"/>
  </p:notesMasterIdLst>
  <p:handoutMasterIdLst>
    <p:handoutMasterId r:id="rId48"/>
  </p:handoutMasterIdLst>
  <p:sldIdLst>
    <p:sldId id="349" r:id="rId7"/>
    <p:sldId id="510" r:id="rId8"/>
    <p:sldId id="461" r:id="rId9"/>
    <p:sldId id="533" r:id="rId10"/>
    <p:sldId id="563" r:id="rId11"/>
    <p:sldId id="569" r:id="rId12"/>
    <p:sldId id="565" r:id="rId13"/>
    <p:sldId id="578" r:id="rId14"/>
    <p:sldId id="463" r:id="rId15"/>
    <p:sldId id="560" r:id="rId16"/>
    <p:sldId id="570" r:id="rId17"/>
    <p:sldId id="572" r:id="rId18"/>
    <p:sldId id="564" r:id="rId19"/>
    <p:sldId id="516" r:id="rId20"/>
    <p:sldId id="542" r:id="rId21"/>
    <p:sldId id="513" r:id="rId22"/>
    <p:sldId id="573" r:id="rId23"/>
    <p:sldId id="519" r:id="rId24"/>
    <p:sldId id="525" r:id="rId25"/>
    <p:sldId id="524" r:id="rId26"/>
    <p:sldId id="529" r:id="rId27"/>
    <p:sldId id="535" r:id="rId28"/>
    <p:sldId id="538" r:id="rId29"/>
    <p:sldId id="571" r:id="rId30"/>
    <p:sldId id="539" r:id="rId31"/>
    <p:sldId id="547" r:id="rId32"/>
    <p:sldId id="550" r:id="rId33"/>
    <p:sldId id="579" r:id="rId34"/>
    <p:sldId id="567" r:id="rId35"/>
    <p:sldId id="580" r:id="rId36"/>
    <p:sldId id="537" r:id="rId37"/>
    <p:sldId id="527" r:id="rId38"/>
    <p:sldId id="552" r:id="rId39"/>
    <p:sldId id="553" r:id="rId40"/>
    <p:sldId id="526" r:id="rId41"/>
    <p:sldId id="566" r:id="rId42"/>
    <p:sldId id="521" r:id="rId43"/>
    <p:sldId id="522" r:id="rId44"/>
    <p:sldId id="575" r:id="rId45"/>
    <p:sldId id="576" r:id="rId46"/>
  </p:sldIdLst>
  <p:sldSz cx="9144000" cy="6858000" type="screen4x3"/>
  <p:notesSz cx="6858000" cy="9144000"/>
  <p:defaultTextStyle>
    <a:defPPr>
      <a:defRPr lang="lv-LV"/>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7068" autoAdjust="0"/>
  </p:normalViewPr>
  <p:slideViewPr>
    <p:cSldViewPr>
      <p:cViewPr>
        <p:scale>
          <a:sx n="50" d="100"/>
          <a:sy n="50" d="100"/>
        </p:scale>
        <p:origin x="2022" y="432"/>
      </p:cViewPr>
      <p:guideLst>
        <p:guide orient="horz" pos="2160"/>
        <p:guide pos="2880"/>
      </p:guideLst>
    </p:cSldViewPr>
  </p:slideViewPr>
  <p:outlineViewPr>
    <p:cViewPr>
      <p:scale>
        <a:sx n="33" d="100"/>
        <a:sy n="33" d="100"/>
      </p:scale>
      <p:origin x="0" y="1974"/>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0" d="100"/>
          <a:sy n="80" d="100"/>
        </p:scale>
        <p:origin x="-19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597751561622772"/>
          <c:y val="7.7237934030378375E-2"/>
          <c:w val="0.7595457742077002"/>
          <c:h val="0.66219798638587046"/>
        </c:manualLayout>
      </c:layout>
      <c:scatterChart>
        <c:scatterStyle val="smoothMarker"/>
        <c:varyColors val="0"/>
        <c:ser>
          <c:idx val="0"/>
          <c:order val="0"/>
          <c:tx>
            <c:strRef>
              <c:f>prognozes!$A$2</c:f>
              <c:strCache>
                <c:ptCount val="1"/>
                <c:pt idx="0">
                  <c:v>uzņēmuma "Stokholmas ūdens " prognozes ('90.gadu vidū)</c:v>
                </c:pt>
              </c:strCache>
            </c:strRef>
          </c:tx>
          <c:marker>
            <c:symbol val="none"/>
          </c:marker>
          <c:xVal>
            <c:numRef>
              <c:f>prognozes!$B$1:$Q$1</c:f>
              <c:numCache>
                <c:formatCode>General</c:formatCode>
                <c:ptCount val="1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numCache>
            </c:numRef>
          </c:xVal>
          <c:yVal>
            <c:numRef>
              <c:f>prognozes!$B$2:$Q$2</c:f>
              <c:numCache>
                <c:formatCode>General</c:formatCode>
                <c:ptCount val="16"/>
                <c:pt idx="1">
                  <c:v>362</c:v>
                </c:pt>
                <c:pt idx="5">
                  <c:v>331</c:v>
                </c:pt>
                <c:pt idx="10">
                  <c:v>308</c:v>
                </c:pt>
                <c:pt idx="15">
                  <c:v>295</c:v>
                </c:pt>
              </c:numCache>
            </c:numRef>
          </c:yVal>
          <c:smooth val="1"/>
        </c:ser>
        <c:ser>
          <c:idx val="1"/>
          <c:order val="1"/>
          <c:tx>
            <c:strRef>
              <c:f>prognozes!$A$3</c:f>
              <c:strCache>
                <c:ptCount val="1"/>
                <c:pt idx="0">
                  <c:v>kompānijas "Rust VA-Projekt" prognozes ('90.gadu vidū)</c:v>
                </c:pt>
              </c:strCache>
            </c:strRef>
          </c:tx>
          <c:spPr>
            <a:ln>
              <a:solidFill>
                <a:srgbClr val="1F497D">
                  <a:lumMod val="75000"/>
                </a:srgbClr>
              </a:solidFill>
            </a:ln>
          </c:spPr>
          <c:marker>
            <c:symbol val="none"/>
          </c:marker>
          <c:trendline>
            <c:spPr>
              <a:ln w="50800">
                <a:solidFill>
                  <a:schemeClr val="tx2">
                    <a:lumMod val="75000"/>
                  </a:schemeClr>
                </a:solidFill>
              </a:ln>
            </c:spPr>
            <c:trendlineType val="movingAvg"/>
            <c:period val="2"/>
            <c:dispRSqr val="0"/>
            <c:dispEq val="0"/>
          </c:trendline>
          <c:xVal>
            <c:numRef>
              <c:f>prognozes!$B$1:$Q$1</c:f>
              <c:numCache>
                <c:formatCode>General</c:formatCode>
                <c:ptCount val="1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numCache>
            </c:numRef>
          </c:xVal>
          <c:yVal>
            <c:numRef>
              <c:f>prognozes!$B$3:$Q$3</c:f>
              <c:numCache>
                <c:formatCode>General</c:formatCode>
                <c:ptCount val="16"/>
                <c:pt idx="0">
                  <c:v>408</c:v>
                </c:pt>
                <c:pt idx="3">
                  <c:v>378</c:v>
                </c:pt>
                <c:pt idx="6">
                  <c:v>345</c:v>
                </c:pt>
                <c:pt idx="9">
                  <c:v>330</c:v>
                </c:pt>
                <c:pt idx="12">
                  <c:v>327</c:v>
                </c:pt>
                <c:pt idx="15">
                  <c:v>338</c:v>
                </c:pt>
              </c:numCache>
            </c:numRef>
          </c:yVal>
          <c:smooth val="1"/>
        </c:ser>
        <c:ser>
          <c:idx val="2"/>
          <c:order val="2"/>
          <c:tx>
            <c:strRef>
              <c:f>prognozes!$A$4</c:f>
              <c:strCache>
                <c:ptCount val="1"/>
                <c:pt idx="0">
                  <c:v>padeve</c:v>
                </c:pt>
              </c:strCache>
            </c:strRef>
          </c:tx>
          <c:spPr>
            <a:ln>
              <a:noFill/>
            </a:ln>
          </c:spPr>
          <c:marker>
            <c:symbol val="none"/>
          </c:marker>
          <c:trendline>
            <c:spPr>
              <a:ln w="50800">
                <a:solidFill>
                  <a:srgbClr val="FF0000"/>
                </a:solidFill>
              </a:ln>
            </c:spPr>
            <c:trendlineType val="movingAvg"/>
            <c:period val="2"/>
            <c:dispRSqr val="0"/>
            <c:dispEq val="0"/>
          </c:trendline>
          <c:xVal>
            <c:numRef>
              <c:f>prognozes!$B$1:$Q$1</c:f>
              <c:numCache>
                <c:formatCode>General</c:formatCode>
                <c:ptCount val="1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numCache>
            </c:numRef>
          </c:xVal>
          <c:yVal>
            <c:numRef>
              <c:f>prognozes!$B$4:$Q$4</c:f>
              <c:numCache>
                <c:formatCode>General</c:formatCode>
                <c:ptCount val="16"/>
                <c:pt idx="1">
                  <c:v>360</c:v>
                </c:pt>
                <c:pt idx="2">
                  <c:v>314</c:v>
                </c:pt>
                <c:pt idx="3">
                  <c:v>271</c:v>
                </c:pt>
                <c:pt idx="4">
                  <c:v>221</c:v>
                </c:pt>
                <c:pt idx="5">
                  <c:v>191</c:v>
                </c:pt>
                <c:pt idx="11">
                  <c:v>154</c:v>
                </c:pt>
                <c:pt idx="12">
                  <c:v>147</c:v>
                </c:pt>
                <c:pt idx="15">
                  <c:v>130</c:v>
                </c:pt>
              </c:numCache>
            </c:numRef>
          </c:yVal>
          <c:smooth val="1"/>
        </c:ser>
        <c:dLbls>
          <c:showLegendKey val="0"/>
          <c:showVal val="0"/>
          <c:showCatName val="0"/>
          <c:showSerName val="0"/>
          <c:showPercent val="0"/>
          <c:showBubbleSize val="0"/>
        </c:dLbls>
        <c:axId val="405658320"/>
        <c:axId val="405658712"/>
      </c:scatterChart>
      <c:valAx>
        <c:axId val="405658320"/>
        <c:scaling>
          <c:orientation val="minMax"/>
          <c:max val="2010"/>
          <c:min val="1995"/>
        </c:scaling>
        <c:delete val="0"/>
        <c:axPos val="b"/>
        <c:title>
          <c:tx>
            <c:rich>
              <a:bodyPr/>
              <a:lstStyle/>
              <a:p>
                <a:pPr>
                  <a:defRPr/>
                </a:pPr>
                <a:r>
                  <a:rPr lang="lv-LV" dirty="0" err="1" smtClean="0"/>
                  <a:t>Year</a:t>
                </a:r>
                <a:endParaRPr lang="lv-LV" dirty="0"/>
              </a:p>
            </c:rich>
          </c:tx>
          <c:layout>
            <c:manualLayout>
              <c:xMode val="edge"/>
              <c:yMode val="edge"/>
              <c:x val="0.44335626395928773"/>
              <c:y val="0.87277741993468949"/>
            </c:manualLayout>
          </c:layout>
          <c:overlay val="0"/>
        </c:title>
        <c:numFmt formatCode="General" sourceLinked="1"/>
        <c:majorTickMark val="out"/>
        <c:minorTickMark val="none"/>
        <c:tickLblPos val="nextTo"/>
        <c:crossAx val="405658712"/>
        <c:crosses val="autoZero"/>
        <c:crossBetween val="midCat"/>
        <c:majorUnit val="2"/>
        <c:minorUnit val="1"/>
      </c:valAx>
      <c:valAx>
        <c:axId val="405658712"/>
        <c:scaling>
          <c:orientation val="minMax"/>
          <c:min val="100"/>
        </c:scaling>
        <c:delete val="0"/>
        <c:axPos val="l"/>
        <c:majorGridlines/>
        <c:title>
          <c:tx>
            <c:rich>
              <a:bodyPr rot="-5400000" vert="horz"/>
              <a:lstStyle/>
              <a:p>
                <a:pPr>
                  <a:defRPr/>
                </a:pPr>
                <a:r>
                  <a:rPr lang="lv-LV" dirty="0" err="1" smtClean="0"/>
                  <a:t>Consumption</a:t>
                </a:r>
                <a:r>
                  <a:rPr lang="lv-LV" dirty="0" smtClean="0"/>
                  <a:t> x1000 </a:t>
                </a:r>
                <a:r>
                  <a:rPr lang="lv-LV" dirty="0"/>
                  <a:t>m3/d</a:t>
                </a:r>
                <a:endParaRPr lang="en-US" dirty="0"/>
              </a:p>
            </c:rich>
          </c:tx>
          <c:layout/>
          <c:overlay val="0"/>
        </c:title>
        <c:numFmt formatCode="General" sourceLinked="1"/>
        <c:majorTickMark val="out"/>
        <c:minorTickMark val="none"/>
        <c:tickLblPos val="nextTo"/>
        <c:crossAx val="405658320"/>
        <c:crosses val="autoZero"/>
        <c:crossBetween val="midCat"/>
      </c:valAx>
      <c:spPr>
        <a:solidFill>
          <a:prstClr val="white"/>
        </a:solidFill>
      </c:spPr>
    </c:plotArea>
    <c:plotVisOnly val="1"/>
    <c:dispBlanksAs val="gap"/>
    <c:showDLblsOverMax val="0"/>
  </c:chart>
  <c:spPr>
    <a:solidFill>
      <a:schemeClr val="bg1"/>
    </a:solidFill>
  </c:spPr>
  <c:txPr>
    <a:bodyPr/>
    <a:lstStyle/>
    <a:p>
      <a:pPr>
        <a:defRPr sz="1600">
          <a:latin typeface="Times New Roman" pitchFamily="18" charset="0"/>
          <a:cs typeface="Times New Roman" pitchFamily="18" charset="0"/>
        </a:defRPr>
      </a:pPr>
      <a:endParaRPr lang="lv-LV"/>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lv-LV"/>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D660A4B-33C0-4F3B-870B-708C6B85ACDF}" type="datetimeFigureOut">
              <a:rPr lang="lv-LV"/>
              <a:pPr>
                <a:defRPr/>
              </a:pPr>
              <a:t>18.05.2016.</a:t>
            </a:fld>
            <a:endParaRPr lang="lv-LV"/>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lv-LV"/>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1292B7E-D740-4B72-AF34-7B69D03E8F3E}" type="slidenum">
              <a:rPr lang="lv-LV"/>
              <a:pPr/>
              <a:t>‹#›</a:t>
            </a:fld>
            <a:endParaRPr lang="lv-LV"/>
          </a:p>
        </p:txBody>
      </p:sp>
    </p:spTree>
    <p:extLst>
      <p:ext uri="{BB962C8B-B14F-4D97-AF65-F5344CB8AC3E}">
        <p14:creationId xmlns:p14="http://schemas.microsoft.com/office/powerpoint/2010/main" val="2812937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cs typeface="+mn-cs"/>
              </a:defRPr>
            </a:lvl1pPr>
          </a:lstStyle>
          <a:p>
            <a:pPr>
              <a:defRPr/>
            </a:pPr>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cs typeface="+mn-cs"/>
              </a:defRPr>
            </a:lvl1pPr>
          </a:lstStyle>
          <a:p>
            <a:pPr>
              <a:defRPr/>
            </a:pPr>
            <a:fld id="{2A155D9E-A9BE-46B8-9943-96B4ADF8D686}" type="datetimeFigureOut">
              <a:rPr lang="lv-LV"/>
              <a:pPr>
                <a:defRPr/>
              </a:pPr>
              <a:t>18.05.2016.</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v-LV"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lv-LV"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cs typeface="+mn-cs"/>
              </a:defRPr>
            </a:lvl1pPr>
          </a:lstStyle>
          <a:p>
            <a:pPr>
              <a:defRPr/>
            </a:pPr>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B5FC68C-9EEE-4810-A772-B455C74A2C8C}" type="slidenum">
              <a:rPr lang="lv-LV"/>
              <a:pPr/>
              <a:t>‹#›</a:t>
            </a:fld>
            <a:endParaRPr lang="lv-LV"/>
          </a:p>
        </p:txBody>
      </p:sp>
    </p:spTree>
    <p:extLst>
      <p:ext uri="{BB962C8B-B14F-4D97-AF65-F5344CB8AC3E}">
        <p14:creationId xmlns:p14="http://schemas.microsoft.com/office/powerpoint/2010/main" val="25762349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CB06D94-1BF9-404F-947E-4E2DD1B341F2}" type="slidenum">
              <a:rPr lang="lv-LV" altLang="lv-LV"/>
              <a:pPr/>
              <a:t>1</a:t>
            </a:fld>
            <a:endParaRPr lang="lv-LV" altLang="lv-LV"/>
          </a:p>
        </p:txBody>
      </p:sp>
    </p:spTree>
    <p:extLst>
      <p:ext uri="{BB962C8B-B14F-4D97-AF65-F5344CB8AC3E}">
        <p14:creationId xmlns:p14="http://schemas.microsoft.com/office/powerpoint/2010/main" val="379601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0" tIns="46845" rIns="93690" bIns="46845"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A23B132-2934-42F8-AB61-B1A64F3EAF45}" type="slidenum">
              <a:rPr lang="de-DE" sz="1200"/>
              <a:pPr algn="r" eaLnBrk="1" hangingPunct="1"/>
              <a:t>19</a:t>
            </a:fld>
            <a:endParaRPr lang="de-DE" sz="1200"/>
          </a:p>
        </p:txBody>
      </p:sp>
      <p:sp>
        <p:nvSpPr>
          <p:cNvPr id="17411" name="Rectangle 2"/>
          <p:cNvSpPr>
            <a:spLocks noGrp="1" noRot="1" noChangeAspect="1" noChangeArrowheads="1" noTextEdit="1"/>
          </p:cNvSpPr>
          <p:nvPr>
            <p:ph type="sldImg"/>
          </p:nvPr>
        </p:nvSpPr>
        <p:spPr>
          <a:xfrm>
            <a:off x="1130300" y="701675"/>
            <a:ext cx="4584700" cy="3440113"/>
          </a:xfrm>
          <a:ln/>
        </p:spPr>
      </p:sp>
      <p:sp>
        <p:nvSpPr>
          <p:cNvPr id="17412" name="Rectangle 3"/>
          <p:cNvSpPr>
            <a:spLocks noGrp="1" noChangeArrowheads="1"/>
          </p:cNvSpPr>
          <p:nvPr>
            <p:ph type="body" idx="1"/>
          </p:nvPr>
        </p:nvSpPr>
        <p:spPr>
          <a:xfrm>
            <a:off x="921247" y="4351262"/>
            <a:ext cx="4997648" cy="41411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0105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v-LV" altLang="lv-LV" smtClean="0"/>
              <a:t>Tehniskais direktors Viktors Juhna, ūdens apgādes dienesta vadītājs Guntis </a:t>
            </a:r>
            <a:r>
              <a:rPr lang="lv-LV" altLang="lv-LV" b="1" smtClean="0">
                <a:solidFill>
                  <a:srgbClr val="FF0000"/>
                </a:solidFill>
              </a:rPr>
              <a:t>Ābols</a:t>
            </a:r>
            <a:r>
              <a:rPr lang="lv-LV" altLang="lv-LV" smtClean="0"/>
              <a:t>, ražošanas tehniskās nodrošināšanas dienests Raimonds Mekša, Jānis Šeskens</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B81115-01B2-492E-B663-3D5AB71BE344}" type="slidenum">
              <a:rPr lang="de-DE" altLang="lv-LV">
                <a:solidFill>
                  <a:srgbClr val="000000"/>
                </a:solidFill>
              </a:rPr>
              <a:pPr eaLnBrk="1" hangingPunct="1"/>
              <a:t>20</a:t>
            </a:fld>
            <a:endParaRPr lang="de-DE" altLang="lv-LV">
              <a:solidFill>
                <a:srgbClr val="000000"/>
              </a:solidFill>
            </a:endParaRPr>
          </a:p>
        </p:txBody>
      </p:sp>
    </p:spTree>
    <p:extLst>
      <p:ext uri="{BB962C8B-B14F-4D97-AF65-F5344CB8AC3E}">
        <p14:creationId xmlns:p14="http://schemas.microsoft.com/office/powerpoint/2010/main" val="385704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Trials in a plastic</a:t>
            </a:r>
            <a:r>
              <a:rPr lang="lv-LV" sz="1200" dirty="0" smtClean="0"/>
              <a:t> </a:t>
            </a:r>
            <a:r>
              <a:rPr lang="en-US" sz="1200" dirty="0" smtClean="0"/>
              <a:t>only network with particle-free water produced by 0.1mm</a:t>
            </a:r>
            <a:r>
              <a:rPr lang="lv-LV" sz="1200" dirty="0" smtClean="0"/>
              <a:t> </a:t>
            </a:r>
            <a:r>
              <a:rPr lang="en-US" sz="1200" dirty="0" smtClean="0"/>
              <a:t>ultra-filtration demonstrated that particles responsible for</a:t>
            </a:r>
            <a:r>
              <a:rPr lang="lv-LV" sz="1200" dirty="0" smtClean="0"/>
              <a:t> </a:t>
            </a:r>
            <a:r>
              <a:rPr lang="en-US" sz="1200" dirty="0" err="1" smtClean="0"/>
              <a:t>discolouration</a:t>
            </a:r>
            <a:r>
              <a:rPr lang="en-US" sz="1200" dirty="0" smtClean="0"/>
              <a:t> can originate solely from the supplied water</a:t>
            </a:r>
            <a:r>
              <a:rPr lang="lv-LV" sz="1200" dirty="0" smtClean="0"/>
              <a:t> </a:t>
            </a:r>
            <a:r>
              <a:rPr lang="en-US" sz="1200" dirty="0" smtClean="0"/>
              <a:t>(</a:t>
            </a:r>
            <a:r>
              <a:rPr lang="en-US" sz="1200" dirty="0" err="1" smtClean="0"/>
              <a:t>Vreeburg</a:t>
            </a:r>
            <a:r>
              <a:rPr lang="en-US" sz="1200" dirty="0" smtClean="0"/>
              <a:t> et al., 2008). </a:t>
            </a:r>
            <a:endParaRPr lang="lv-LV" sz="1200" dirty="0" smtClean="0"/>
          </a:p>
        </p:txBody>
      </p:sp>
      <p:sp>
        <p:nvSpPr>
          <p:cNvPr id="4" name="Slide Number Placeholder 3"/>
          <p:cNvSpPr>
            <a:spLocks noGrp="1"/>
          </p:cNvSpPr>
          <p:nvPr>
            <p:ph type="sldNum" sz="quarter" idx="10"/>
          </p:nvPr>
        </p:nvSpPr>
        <p:spPr/>
        <p:txBody>
          <a:bodyPr/>
          <a:lstStyle/>
          <a:p>
            <a:fld id="{9B5FC68C-9EEE-4810-A772-B455C74A2C8C}" type="slidenum">
              <a:rPr lang="lv-LV" smtClean="0"/>
              <a:pPr/>
              <a:t>21</a:t>
            </a:fld>
            <a:endParaRPr lang="lv-LV"/>
          </a:p>
        </p:txBody>
      </p:sp>
    </p:spTree>
    <p:extLst>
      <p:ext uri="{BB962C8B-B14F-4D97-AF65-F5344CB8AC3E}">
        <p14:creationId xmlns:p14="http://schemas.microsoft.com/office/powerpoint/2010/main" val="165363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smtClean="0">
                <a:latin typeface="Arial" charset="0"/>
              </a:rPr>
              <a:t>Darbā tika analizēti projektēšanas principi Latvijā un Nīderlandē. Nīderlande praksē ir ieviesusi pašaatīrošo tīklu projektēšanu, kur  minimāla spiediena, piegādes nepārtrauktības, ugunsdzēsības ūdens plūsmas prasībām un dzeramā ūdens kvalitātes prasībām pievienots vēl piektais kritērijs – ātruma, kritērijs, kurš nodrošina dzeramā ūdensapgādes tīklu pašattīrīšanos, līdz ar to izslēdzot mikroorganismu veidošanos.</a:t>
            </a:r>
            <a:r>
              <a:rPr lang="lv-LV" smtClean="0"/>
              <a:t> </a:t>
            </a:r>
            <a:endParaRPr lang="en-US" smtClean="0"/>
          </a:p>
        </p:txBody>
      </p:sp>
    </p:spTree>
    <p:extLst>
      <p:ext uri="{BB962C8B-B14F-4D97-AF65-F5344CB8AC3E}">
        <p14:creationId xmlns:p14="http://schemas.microsoft.com/office/powerpoint/2010/main" val="853706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9A3EC91-8C9F-421B-9CB7-1DA81839618A}" type="slidenum">
              <a:rPr lang="de-DE" altLang="lv-LV" sz="1300" smtClean="0">
                <a:solidFill>
                  <a:srgbClr val="000000"/>
                </a:solidFill>
              </a:rPr>
              <a:pPr algn="r" eaLnBrk="1" hangingPunct="1"/>
              <a:t>27</a:t>
            </a:fld>
            <a:endParaRPr lang="de-DE" altLang="lv-LV" sz="1300" smtClean="0">
              <a:solidFill>
                <a:srgbClr val="000000"/>
              </a:solidFill>
            </a:endParaRPr>
          </a:p>
        </p:txBody>
      </p:sp>
      <p:sp>
        <p:nvSpPr>
          <p:cNvPr id="23555" name="Rectangle 2"/>
          <p:cNvSpPr>
            <a:spLocks noGrp="1" noRot="1" noChangeAspect="1" noChangeArrowheads="1" noTextEdit="1"/>
          </p:cNvSpPr>
          <p:nvPr>
            <p:ph type="sldImg"/>
          </p:nvPr>
        </p:nvSpPr>
        <p:spPr>
          <a:xfrm>
            <a:off x="1243013" y="736600"/>
            <a:ext cx="4814887" cy="3611563"/>
          </a:xfrm>
          <a:ln/>
        </p:spPr>
      </p:sp>
      <p:sp>
        <p:nvSpPr>
          <p:cNvPr id="23556" name="Rectangle 3"/>
          <p:cNvSpPr>
            <a:spLocks noGrp="1" noChangeArrowheads="1"/>
          </p:cNvSpPr>
          <p:nvPr>
            <p:ph type="body" idx="1"/>
          </p:nvPr>
        </p:nvSpPr>
        <p:spPr>
          <a:xfrm>
            <a:off x="982663" y="4568825"/>
            <a:ext cx="5330825" cy="4348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lv-LV" smtClean="0"/>
          </a:p>
        </p:txBody>
      </p:sp>
    </p:spTree>
    <p:extLst>
      <p:ext uri="{BB962C8B-B14F-4D97-AF65-F5344CB8AC3E}">
        <p14:creationId xmlns:p14="http://schemas.microsoft.com/office/powerpoint/2010/main" val="121473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smtClean="0"/>
              <a:t>take-home</a:t>
            </a:r>
            <a:r>
              <a:rPr lang="lv-LV" dirty="0" smtClean="0"/>
              <a:t> </a:t>
            </a:r>
            <a:r>
              <a:rPr lang="lv-LV" dirty="0" err="1" smtClean="0"/>
              <a:t>message</a:t>
            </a:r>
            <a:r>
              <a:rPr lang="lv-LV"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cap="all" dirty="0" smtClean="0">
                <a:solidFill>
                  <a:prstClr val="black"/>
                </a:solidFill>
                <a:latin typeface="Tw Cen MT"/>
                <a:cs typeface="+mn-cs"/>
              </a:rPr>
              <a:t>it is assumed that consumers do not trust their tap water quality, often leading them to purchase bottled water.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consumed on a daily basis</a:t>
            </a:r>
            <a:r>
              <a:rPr lang="lv-LV" dirty="0" smtClean="0"/>
              <a:t>. </a:t>
            </a:r>
            <a:r>
              <a:rPr lang="en-US" dirty="0" smtClean="0"/>
              <a:t>In comparison to tap water, bottled water is considered to</a:t>
            </a:r>
            <a:r>
              <a:rPr lang="lv-LV" dirty="0" smtClean="0"/>
              <a:t> </a:t>
            </a:r>
            <a:r>
              <a:rPr lang="en-US" dirty="0" smtClean="0"/>
              <a:t>be cleaner, it does not have sediments and it is tastier.</a:t>
            </a:r>
            <a:r>
              <a:rPr lang="lv-LV" dirty="0" smtClean="0"/>
              <a:t> </a:t>
            </a:r>
            <a:r>
              <a:rPr lang="en-US" dirty="0" smtClean="0"/>
              <a:t>However, it is considered to be expensive.</a:t>
            </a:r>
            <a:endParaRPr lang="lv-LV"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lv-LV" dirty="0" smtClean="0"/>
          </a:p>
          <a:p>
            <a:endParaRPr lang="lv-LV" dirty="0"/>
          </a:p>
        </p:txBody>
      </p:sp>
      <p:sp>
        <p:nvSpPr>
          <p:cNvPr id="4" name="Slide Number Placeholder 3"/>
          <p:cNvSpPr>
            <a:spLocks noGrp="1"/>
          </p:cNvSpPr>
          <p:nvPr>
            <p:ph type="sldNum" sz="quarter" idx="10"/>
          </p:nvPr>
        </p:nvSpPr>
        <p:spPr/>
        <p:txBody>
          <a:bodyPr/>
          <a:lstStyle/>
          <a:p>
            <a:fld id="{9B5FC68C-9EEE-4810-A772-B455C74A2C8C}" type="slidenum">
              <a:rPr lang="lv-LV" smtClean="0"/>
              <a:pPr/>
              <a:t>29</a:t>
            </a:fld>
            <a:endParaRPr lang="lv-LV"/>
          </a:p>
        </p:txBody>
      </p:sp>
    </p:spTree>
    <p:extLst>
      <p:ext uri="{BB962C8B-B14F-4D97-AF65-F5344CB8AC3E}">
        <p14:creationId xmlns:p14="http://schemas.microsoft.com/office/powerpoint/2010/main" val="105485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CB06D94-1BF9-404F-947E-4E2DD1B341F2}" type="slidenum">
              <a:rPr lang="lv-LV" altLang="lv-LV"/>
              <a:pPr/>
              <a:t>30</a:t>
            </a:fld>
            <a:endParaRPr lang="lv-LV" altLang="lv-LV"/>
          </a:p>
        </p:txBody>
      </p:sp>
    </p:spTree>
    <p:extLst>
      <p:ext uri="{BB962C8B-B14F-4D97-AF65-F5344CB8AC3E}">
        <p14:creationId xmlns:p14="http://schemas.microsoft.com/office/powerpoint/2010/main" val="1550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2387161-951B-4ECE-B793-7739077F2D5F}" type="slidenum">
              <a:rPr lang="lv-LV" altLang="lv-LV">
                <a:solidFill>
                  <a:prstClr val="black"/>
                </a:solidFill>
              </a:rPr>
              <a:pPr/>
              <a:t>31</a:t>
            </a:fld>
            <a:endParaRPr lang="lv-LV" altLang="lv-LV">
              <a:solidFill>
                <a:prstClr val="black"/>
              </a:solidFill>
            </a:endParaRPr>
          </a:p>
        </p:txBody>
      </p:sp>
    </p:spTree>
    <p:extLst>
      <p:ext uri="{BB962C8B-B14F-4D97-AF65-F5344CB8AC3E}">
        <p14:creationId xmlns:p14="http://schemas.microsoft.com/office/powerpoint/2010/main" val="3203902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lv-LV" sz="1200" dirty="0" smtClean="0">
                <a:latin typeface="Arial" pitchFamily="34" charset="0"/>
              </a:rPr>
              <a:t>The concentration of particles in Latvian DWN is higher compared to others countries (Canada, Netherlands, UK)</a:t>
            </a:r>
            <a:endParaRPr lang="lv-LV" dirty="0"/>
          </a:p>
        </p:txBody>
      </p:sp>
      <p:sp>
        <p:nvSpPr>
          <p:cNvPr id="4" name="Slide Number Placeholder 3"/>
          <p:cNvSpPr>
            <a:spLocks noGrp="1"/>
          </p:cNvSpPr>
          <p:nvPr>
            <p:ph type="sldNum" sz="quarter" idx="10"/>
          </p:nvPr>
        </p:nvSpPr>
        <p:spPr/>
        <p:txBody>
          <a:bodyPr/>
          <a:lstStyle/>
          <a:p>
            <a:fld id="{9B5FC68C-9EEE-4810-A772-B455C74A2C8C}" type="slidenum">
              <a:rPr lang="lv-LV" smtClean="0"/>
              <a:pPr/>
              <a:t>32</a:t>
            </a:fld>
            <a:endParaRPr lang="lv-LV"/>
          </a:p>
        </p:txBody>
      </p:sp>
    </p:spTree>
    <p:extLst>
      <p:ext uri="{BB962C8B-B14F-4D97-AF65-F5344CB8AC3E}">
        <p14:creationId xmlns:p14="http://schemas.microsoft.com/office/powerpoint/2010/main" val="164140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2387161-951B-4ECE-B793-7739077F2D5F}" type="slidenum">
              <a:rPr lang="lv-LV" altLang="lv-LV">
                <a:solidFill>
                  <a:prstClr val="black"/>
                </a:solidFill>
              </a:rPr>
              <a:pPr/>
              <a:t>33</a:t>
            </a:fld>
            <a:endParaRPr lang="lv-LV" altLang="lv-LV">
              <a:solidFill>
                <a:prstClr val="black"/>
              </a:solidFill>
            </a:endParaRPr>
          </a:p>
        </p:txBody>
      </p:sp>
    </p:spTree>
    <p:extLst>
      <p:ext uri="{BB962C8B-B14F-4D97-AF65-F5344CB8AC3E}">
        <p14:creationId xmlns:p14="http://schemas.microsoft.com/office/powerpoint/2010/main" val="236242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I can help</a:t>
            </a:r>
            <a:endParaRPr lang="lv-LV" dirty="0"/>
          </a:p>
        </p:txBody>
      </p:sp>
      <p:sp>
        <p:nvSpPr>
          <p:cNvPr id="4" name="Slide Number Placeholder 3"/>
          <p:cNvSpPr>
            <a:spLocks noGrp="1"/>
          </p:cNvSpPr>
          <p:nvPr>
            <p:ph type="sldNum" sz="quarter" idx="10"/>
          </p:nvPr>
        </p:nvSpPr>
        <p:spPr/>
        <p:txBody>
          <a:bodyPr/>
          <a:lstStyle/>
          <a:p>
            <a:fld id="{9B5FC68C-9EEE-4810-A772-B455C74A2C8C}" type="slidenum">
              <a:rPr lang="lv-LV" smtClean="0"/>
              <a:pPr/>
              <a:t>2</a:t>
            </a:fld>
            <a:endParaRPr lang="lv-LV"/>
          </a:p>
        </p:txBody>
      </p:sp>
    </p:spTree>
    <p:extLst>
      <p:ext uri="{BB962C8B-B14F-4D97-AF65-F5344CB8AC3E}">
        <p14:creationId xmlns:p14="http://schemas.microsoft.com/office/powerpoint/2010/main" val="3854626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13.3 km long 700 mm (27”) diameter lined steel trunk main had been run with only a sweetening ‘trickle’ flow of around 15 l/s or 0.04 m/s. Due to the volumes of water required during flushing and the likelihood of significant material being</a:t>
            </a:r>
            <a:r>
              <a:rPr lang="lv-LV" dirty="0" smtClean="0"/>
              <a:t> </a:t>
            </a:r>
            <a:r>
              <a:rPr lang="en-US" dirty="0" err="1" smtClean="0"/>
              <a:t>mobilised</a:t>
            </a:r>
            <a:r>
              <a:rPr lang="en-US" dirty="0" smtClean="0"/>
              <a:t>, discharge was planned into storm tanks at a waste water treatment plant adjacent to the</a:t>
            </a:r>
            <a:r>
              <a:rPr lang="lv-LV" dirty="0" smtClean="0"/>
              <a:t> </a:t>
            </a:r>
            <a:r>
              <a:rPr lang="en-US" dirty="0" smtClean="0"/>
              <a:t>trunk main at 10 km along its length. To facilitate this a temporary 500 mm connection was fitted and</a:t>
            </a:r>
            <a:r>
              <a:rPr lang="lv-LV" dirty="0" smtClean="0"/>
              <a:t> </a:t>
            </a:r>
            <a:r>
              <a:rPr lang="en-US" dirty="0" smtClean="0"/>
              <a:t>this was linked to ten 150 mm ‘flushing hoses’, Figure</a:t>
            </a:r>
            <a:r>
              <a:rPr lang="lv-LV" dirty="0" smtClean="0"/>
              <a:t>.</a:t>
            </a:r>
            <a:endParaRPr lang="lv-LV" altLang="lv-LV" dirty="0"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2387161-951B-4ECE-B793-7739077F2D5F}" type="slidenum">
              <a:rPr lang="lv-LV" altLang="lv-LV">
                <a:solidFill>
                  <a:prstClr val="black"/>
                </a:solidFill>
              </a:rPr>
              <a:pPr/>
              <a:t>34</a:t>
            </a:fld>
            <a:endParaRPr lang="lv-LV" altLang="lv-LV">
              <a:solidFill>
                <a:prstClr val="black"/>
              </a:solidFill>
            </a:endParaRPr>
          </a:p>
        </p:txBody>
      </p:sp>
    </p:spTree>
    <p:extLst>
      <p:ext uri="{BB962C8B-B14F-4D97-AF65-F5344CB8AC3E}">
        <p14:creationId xmlns:p14="http://schemas.microsoft.com/office/powerpoint/2010/main" val="168405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0" tIns="46845" rIns="93690" bIns="46845"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fld id="{BC529BFF-2F85-4B96-8C51-84A40152E036}" type="slidenum">
              <a:rPr lang="de-DE" altLang="lv-LV">
                <a:solidFill>
                  <a:prstClr val="black"/>
                </a:solidFill>
                <a:latin typeface="Arial" pitchFamily="34" charset="0"/>
              </a:rPr>
              <a:pPr algn="r" eaLnBrk="1" hangingPunct="1"/>
              <a:t>35</a:t>
            </a:fld>
            <a:endParaRPr lang="de-DE" altLang="lv-LV">
              <a:solidFill>
                <a:prstClr val="black"/>
              </a:solidFill>
              <a:latin typeface="Arial" pitchFamily="34" charset="0"/>
            </a:endParaRPr>
          </a:p>
        </p:txBody>
      </p:sp>
      <p:sp>
        <p:nvSpPr>
          <p:cNvPr id="47107" name="Rectangle 2"/>
          <p:cNvSpPr>
            <a:spLocks noGrp="1" noRot="1" noChangeAspect="1" noChangeArrowheads="1" noTextEdit="1"/>
          </p:cNvSpPr>
          <p:nvPr>
            <p:ph type="sldImg"/>
          </p:nvPr>
        </p:nvSpPr>
        <p:spPr bwMode="auto">
          <a:xfrm>
            <a:off x="1130300" y="701675"/>
            <a:ext cx="4584700"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xfrm>
            <a:off x="920750"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lv-LV" smtClean="0"/>
          </a:p>
        </p:txBody>
      </p:sp>
    </p:spTree>
    <p:extLst>
      <p:ext uri="{BB962C8B-B14F-4D97-AF65-F5344CB8AC3E}">
        <p14:creationId xmlns:p14="http://schemas.microsoft.com/office/powerpoint/2010/main" val="4018973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D27F1B1-A457-4B25-90B0-52FE2706D3F0}" type="slidenum">
              <a:rPr lang="de-DE" smtClean="0">
                <a:latin typeface="Arial" pitchFamily="34" charset="0"/>
              </a:rPr>
              <a:pPr fontAlgn="base">
                <a:spcBef>
                  <a:spcPct val="0"/>
                </a:spcBef>
                <a:spcAft>
                  <a:spcPct val="0"/>
                </a:spcAft>
                <a:defRPr/>
              </a:pPr>
              <a:t>37</a:t>
            </a:fld>
            <a:endParaRPr lang="de-DE" smtClean="0">
              <a:latin typeface="Arial" pitchFamily="34" charset="0"/>
            </a:endParaRPr>
          </a:p>
        </p:txBody>
      </p:sp>
      <p:sp>
        <p:nvSpPr>
          <p:cNvPr id="39939" name="Rectangle 2"/>
          <p:cNvSpPr>
            <a:spLocks noGrp="1" noRot="1" noChangeAspect="1" noChangeArrowheads="1" noTextEdit="1"/>
          </p:cNvSpPr>
          <p:nvPr>
            <p:ph type="sldImg"/>
          </p:nvPr>
        </p:nvSpPr>
        <p:spPr bwMode="auto">
          <a:xfrm>
            <a:off x="1128713" y="701675"/>
            <a:ext cx="4586287"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xfrm>
            <a:off x="922338"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410733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Consumption trends</a:t>
            </a:r>
            <a:endParaRPr lang="lv-LV" dirty="0"/>
          </a:p>
        </p:txBody>
      </p:sp>
      <p:sp>
        <p:nvSpPr>
          <p:cNvPr id="4" name="Slide Number Placeholder 3"/>
          <p:cNvSpPr>
            <a:spLocks noGrp="1"/>
          </p:cNvSpPr>
          <p:nvPr>
            <p:ph type="sldNum" sz="quarter" idx="10"/>
          </p:nvPr>
        </p:nvSpPr>
        <p:spPr/>
        <p:txBody>
          <a:bodyPr/>
          <a:lstStyle/>
          <a:p>
            <a:fld id="{9B5FC68C-9EEE-4810-A772-B455C74A2C8C}" type="slidenum">
              <a:rPr lang="lv-LV" smtClean="0">
                <a:solidFill>
                  <a:prstClr val="black"/>
                </a:solidFill>
              </a:rPr>
              <a:pPr/>
              <a:t>39</a:t>
            </a:fld>
            <a:endParaRPr lang="lv-LV">
              <a:solidFill>
                <a:prstClr val="black"/>
              </a:solidFill>
            </a:endParaRPr>
          </a:p>
        </p:txBody>
      </p:sp>
    </p:spTree>
    <p:extLst>
      <p:ext uri="{BB962C8B-B14F-4D97-AF65-F5344CB8AC3E}">
        <p14:creationId xmlns:p14="http://schemas.microsoft.com/office/powerpoint/2010/main" val="387589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B5FC68C-9EEE-4810-A772-B455C74A2C8C}" type="slidenum">
              <a:rPr lang="lv-LV" smtClean="0"/>
              <a:pPr/>
              <a:t>5</a:t>
            </a:fld>
            <a:endParaRPr lang="lv-LV"/>
          </a:p>
        </p:txBody>
      </p:sp>
    </p:spTree>
    <p:extLst>
      <p:ext uri="{BB962C8B-B14F-4D97-AF65-F5344CB8AC3E}">
        <p14:creationId xmlns:p14="http://schemas.microsoft.com/office/powerpoint/2010/main" val="178599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Veselības inspekcija, 2014</a:t>
            </a:r>
          </a:p>
          <a:p>
            <a:pPr marL="0" marR="0" indent="0" algn="l" defTabSz="914400" rtl="0" eaLnBrk="0" fontAlgn="base" latinLnBrk="0" hangingPunct="0">
              <a:lnSpc>
                <a:spcPct val="100000"/>
              </a:lnSpc>
              <a:spcBef>
                <a:spcPct val="30000"/>
              </a:spcBef>
              <a:spcAft>
                <a:spcPct val="0"/>
              </a:spcAft>
              <a:buClrTx/>
              <a:buSzTx/>
              <a:buFontTx/>
              <a:buNone/>
              <a:tabLst/>
              <a:defRPr/>
            </a:pPr>
            <a:r>
              <a:rPr lang="lv-LV" dirty="0" smtClean="0"/>
              <a:t>2013. gada ķīmisko rādītāju neatbilstības, rādītāju dinamika un dzelzs koncentrācija Latvijā</a:t>
            </a:r>
          </a:p>
          <a:p>
            <a:endParaRPr lang="lv-LV" dirty="0"/>
          </a:p>
        </p:txBody>
      </p:sp>
      <p:sp>
        <p:nvSpPr>
          <p:cNvPr id="4" name="Slide Number Placeholder 3"/>
          <p:cNvSpPr>
            <a:spLocks noGrp="1"/>
          </p:cNvSpPr>
          <p:nvPr>
            <p:ph type="sldNum" sz="quarter" idx="10"/>
          </p:nvPr>
        </p:nvSpPr>
        <p:spPr/>
        <p:txBody>
          <a:bodyPr/>
          <a:lstStyle/>
          <a:p>
            <a:pPr>
              <a:defRPr/>
            </a:pPr>
            <a:fld id="{F497E352-5E53-4978-8382-027F855E143A}" type="slidenum">
              <a:rPr lang="lv-LV" smtClean="0"/>
              <a:pPr>
                <a:defRPr/>
              </a:pPr>
              <a:t>9</a:t>
            </a:fld>
            <a:endParaRPr lang="lv-LV"/>
          </a:p>
        </p:txBody>
      </p:sp>
    </p:spTree>
    <p:extLst>
      <p:ext uri="{BB962C8B-B14F-4D97-AF65-F5344CB8AC3E}">
        <p14:creationId xmlns:p14="http://schemas.microsoft.com/office/powerpoint/2010/main" val="82624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0" tIns="46845" rIns="93690" bIns="46845"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7ABBA77-F568-42D7-A059-88B7D05EE8A2}" type="slidenum">
              <a:rPr lang="de-DE" sz="1200">
                <a:solidFill>
                  <a:prstClr val="black"/>
                </a:solidFill>
              </a:rPr>
              <a:pPr algn="r" eaLnBrk="1" hangingPunct="1"/>
              <a:t>10</a:t>
            </a:fld>
            <a:endParaRPr lang="de-DE" sz="1200">
              <a:solidFill>
                <a:prstClr val="black"/>
              </a:solidFill>
            </a:endParaRPr>
          </a:p>
        </p:txBody>
      </p:sp>
      <p:sp>
        <p:nvSpPr>
          <p:cNvPr id="14339" name="Rectangle 2"/>
          <p:cNvSpPr>
            <a:spLocks noGrp="1" noRot="1" noChangeAspect="1" noChangeArrowheads="1" noTextEdit="1"/>
          </p:cNvSpPr>
          <p:nvPr>
            <p:ph type="sldImg"/>
          </p:nvPr>
        </p:nvSpPr>
        <p:spPr>
          <a:xfrm>
            <a:off x="1130300" y="701675"/>
            <a:ext cx="4584700" cy="3440113"/>
          </a:xfrm>
          <a:ln/>
        </p:spPr>
      </p:sp>
      <p:sp>
        <p:nvSpPr>
          <p:cNvPr id="14340" name="Rectangle 3"/>
          <p:cNvSpPr>
            <a:spLocks noGrp="1" noChangeArrowheads="1"/>
          </p:cNvSpPr>
          <p:nvPr>
            <p:ph type="body" idx="1"/>
          </p:nvPr>
        </p:nvSpPr>
        <p:spPr>
          <a:xfrm>
            <a:off x="921247" y="4351262"/>
            <a:ext cx="4997648" cy="41411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48389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smtClean="0"/>
              <a:t>Manipulējot ar aizbīdņiem un pakāpeniski skalojot ūdensvadu no attīrīšanas stacijas līdz tālākajam punktam</a:t>
            </a:r>
          </a:p>
          <a:p>
            <a:r>
              <a:rPr lang="lv-LV" smtClean="0"/>
              <a:t>Minimālo ātrumu bieži arī nesanāca sasniegt, mazajiem diametriem galvenokārt spiediena zudumu dēļ, bet lielajiem diametriem arī iekārtu dēļ, </a:t>
            </a:r>
            <a:r>
              <a:rPr lang="lv-LV" smtClean="0">
                <a:solidFill>
                  <a:srgbClr val="FF0000"/>
                </a:solidFill>
              </a:rPr>
              <a:t>kuras pievienotas ar 64mm neatļāva sasniegt lielāku caurplūdu</a:t>
            </a:r>
            <a:r>
              <a:rPr lang="lv-LV" smtClean="0"/>
              <a:t>mu.</a:t>
            </a:r>
          </a:p>
          <a:p>
            <a:r>
              <a:rPr lang="lv-LV" smtClean="0"/>
              <a:t>Centās skalot 2-3 caurules garumus (tilpumus), bet ja duļķainība bija augsta plūsmu nedaudz pakāpeniski piegriēza.</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11DBAC9-8D05-47A2-8012-2DDE1279A823}" type="slidenum">
              <a:rPr lang="lv-LV">
                <a:solidFill>
                  <a:prstClr val="black"/>
                </a:solidFill>
              </a:rPr>
              <a:pPr/>
              <a:t>13</a:t>
            </a:fld>
            <a:endParaRPr lang="lv-LV">
              <a:solidFill>
                <a:prstClr val="black"/>
              </a:solidFill>
            </a:endParaRPr>
          </a:p>
        </p:txBody>
      </p:sp>
    </p:spTree>
    <p:extLst>
      <p:ext uri="{BB962C8B-B14F-4D97-AF65-F5344CB8AC3E}">
        <p14:creationId xmlns:p14="http://schemas.microsoft.com/office/powerpoint/2010/main" val="211334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0" tIns="46845" rIns="93690" bIns="46845" anchor="b"/>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D730AA22-883B-478A-B683-DE0BDF399D9B}" type="slidenum">
              <a:rPr lang="de-DE" sz="1200">
                <a:latin typeface="Arial" pitchFamily="34" charset="0"/>
              </a:rPr>
              <a:pPr algn="r" eaLnBrk="1" hangingPunct="1"/>
              <a:t>14</a:t>
            </a:fld>
            <a:endParaRPr lang="de-DE" sz="1200">
              <a:latin typeface="Arial" pitchFamily="34" charset="0"/>
            </a:endParaRPr>
          </a:p>
        </p:txBody>
      </p:sp>
      <p:sp>
        <p:nvSpPr>
          <p:cNvPr id="41987" name="Rectangle 2"/>
          <p:cNvSpPr>
            <a:spLocks noGrp="1" noRot="1" noChangeAspect="1" noChangeArrowheads="1" noTextEdit="1"/>
          </p:cNvSpPr>
          <p:nvPr>
            <p:ph type="sldImg"/>
          </p:nvPr>
        </p:nvSpPr>
        <p:spPr bwMode="auto">
          <a:xfrm>
            <a:off x="1130300" y="701675"/>
            <a:ext cx="4584700"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20750"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smtClean="0"/>
          </a:p>
        </p:txBody>
      </p:sp>
    </p:spTree>
    <p:extLst>
      <p:ext uri="{BB962C8B-B14F-4D97-AF65-F5344CB8AC3E}">
        <p14:creationId xmlns:p14="http://schemas.microsoft.com/office/powerpoint/2010/main" val="301059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0" tIns="46845" rIns="93690" bIns="46845"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0161026-C63D-4931-81F4-7BFF684E7397}" type="slidenum">
              <a:rPr lang="de-DE" altLang="lv-LV" sz="1200">
                <a:solidFill>
                  <a:prstClr val="black"/>
                </a:solidFill>
              </a:rPr>
              <a:pPr algn="r" eaLnBrk="1" hangingPunct="1"/>
              <a:t>15</a:t>
            </a:fld>
            <a:endParaRPr lang="de-DE" altLang="lv-LV" sz="1200">
              <a:solidFill>
                <a:prstClr val="black"/>
              </a:solidFill>
            </a:endParaRPr>
          </a:p>
        </p:txBody>
      </p:sp>
      <p:sp>
        <p:nvSpPr>
          <p:cNvPr id="195587" name="Rectangle 2"/>
          <p:cNvSpPr>
            <a:spLocks noGrp="1" noRot="1" noChangeAspect="1" noChangeArrowheads="1" noTextEdit="1"/>
          </p:cNvSpPr>
          <p:nvPr>
            <p:ph type="sldImg"/>
          </p:nvPr>
        </p:nvSpPr>
        <p:spPr bwMode="auto">
          <a:xfrm>
            <a:off x="1130300" y="701675"/>
            <a:ext cx="4584700"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xfrm>
            <a:off x="920750"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dirty="0" err="1" smtClean="0"/>
              <a:t>The</a:t>
            </a:r>
            <a:r>
              <a:rPr lang="lv-LV" dirty="0" smtClean="0"/>
              <a:t> </a:t>
            </a:r>
            <a:r>
              <a:rPr lang="lv-LV" dirty="0" err="1" smtClean="0"/>
              <a:t>need</a:t>
            </a:r>
            <a:r>
              <a:rPr lang="lv-LV" dirty="0" smtClean="0"/>
              <a:t> </a:t>
            </a:r>
            <a:r>
              <a:rPr lang="lv-LV" dirty="0" err="1" smtClean="0"/>
              <a:t>for</a:t>
            </a:r>
            <a:r>
              <a:rPr lang="lv-LV" dirty="0" smtClean="0"/>
              <a:t> </a:t>
            </a:r>
            <a:r>
              <a:rPr lang="lv-LV" dirty="0" err="1" smtClean="0"/>
              <a:t>Hydraulic</a:t>
            </a:r>
            <a:r>
              <a:rPr lang="lv-LV" dirty="0" smtClean="0"/>
              <a:t> </a:t>
            </a:r>
            <a:r>
              <a:rPr lang="lv-LV" dirty="0" err="1" smtClean="0"/>
              <a:t>model</a:t>
            </a:r>
            <a:r>
              <a:rPr lang="lv-LV" dirty="0" smtClean="0"/>
              <a:t> </a:t>
            </a:r>
            <a:r>
              <a:rPr lang="lv-LV" dirty="0" err="1" smtClean="0"/>
              <a:t>is</a:t>
            </a:r>
            <a:r>
              <a:rPr lang="lv-LV" dirty="0" smtClean="0"/>
              <a:t> </a:t>
            </a:r>
            <a:r>
              <a:rPr lang="lv-LV" dirty="0" err="1" smtClean="0"/>
              <a:t>optional</a:t>
            </a:r>
            <a:r>
              <a:rPr lang="lv-LV" dirty="0" smtClean="0"/>
              <a:t>: </a:t>
            </a:r>
            <a:r>
              <a:rPr lang="lv-LV" dirty="0" err="1" smtClean="0"/>
              <a:t>Known</a:t>
            </a:r>
            <a:r>
              <a:rPr lang="lv-LV" dirty="0" smtClean="0"/>
              <a:t> </a:t>
            </a:r>
            <a:r>
              <a:rPr lang="lv-LV" dirty="0" err="1" smtClean="0"/>
              <a:t>velocities</a:t>
            </a:r>
            <a:r>
              <a:rPr lang="lv-LV" dirty="0" smtClean="0"/>
              <a:t> </a:t>
            </a:r>
            <a:r>
              <a:rPr lang="lv-LV" dirty="0" err="1" smtClean="0"/>
              <a:t>and</a:t>
            </a:r>
            <a:r>
              <a:rPr lang="lv-LV" dirty="0" smtClean="0"/>
              <a:t> </a:t>
            </a:r>
            <a:r>
              <a:rPr lang="lv-LV" dirty="0" err="1" smtClean="0"/>
              <a:t>critical</a:t>
            </a:r>
            <a:r>
              <a:rPr lang="lv-LV" dirty="0" smtClean="0"/>
              <a:t> </a:t>
            </a:r>
            <a:r>
              <a:rPr lang="lv-LV" dirty="0" err="1" smtClean="0"/>
              <a:t>locations</a:t>
            </a:r>
            <a:endParaRPr lang="lv-LV" dirty="0"/>
          </a:p>
        </p:txBody>
      </p:sp>
    </p:spTree>
    <p:extLst>
      <p:ext uri="{BB962C8B-B14F-4D97-AF65-F5344CB8AC3E}">
        <p14:creationId xmlns:p14="http://schemas.microsoft.com/office/powerpoint/2010/main" val="45907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0" tIns="46845" rIns="93690" bIns="46845" anchor="b"/>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90B60D95-E5FA-479D-A1C8-953CF53F9156}" type="slidenum">
              <a:rPr lang="de-DE" sz="1200">
                <a:latin typeface="Arial" pitchFamily="34" charset="0"/>
              </a:rPr>
              <a:pPr algn="r" eaLnBrk="1" hangingPunct="1"/>
              <a:t>16</a:t>
            </a:fld>
            <a:endParaRPr lang="de-DE" sz="1200">
              <a:latin typeface="Arial" pitchFamily="34" charset="0"/>
            </a:endParaRPr>
          </a:p>
        </p:txBody>
      </p:sp>
      <p:sp>
        <p:nvSpPr>
          <p:cNvPr id="38915" name="Rectangle 2"/>
          <p:cNvSpPr>
            <a:spLocks noGrp="1" noRot="1" noChangeAspect="1" noChangeArrowheads="1" noTextEdit="1"/>
          </p:cNvSpPr>
          <p:nvPr>
            <p:ph type="sldImg"/>
          </p:nvPr>
        </p:nvSpPr>
        <p:spPr bwMode="auto">
          <a:xfrm>
            <a:off x="1130300" y="701675"/>
            <a:ext cx="4584700"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920750"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369137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fld id="{40A84974-0954-43EA-8C3A-54C65DD0BCF3}" type="slidenum">
              <a:rPr lang="lv-LV"/>
              <a:pPr/>
              <a:t>‹#›</a:t>
            </a:fld>
            <a:endParaRPr lang="lv-LV"/>
          </a:p>
        </p:txBody>
      </p:sp>
    </p:spTree>
    <p:extLst>
      <p:ext uri="{BB962C8B-B14F-4D97-AF65-F5344CB8AC3E}">
        <p14:creationId xmlns:p14="http://schemas.microsoft.com/office/powerpoint/2010/main" val="207041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B6FACB4B-FD66-4485-9979-2632ED3F2468}" type="slidenum">
              <a:rPr lang="lv-LV"/>
              <a:pPr/>
              <a:t>‹#›</a:t>
            </a:fld>
            <a:endParaRPr lang="lv-LV"/>
          </a:p>
        </p:txBody>
      </p:sp>
    </p:spTree>
    <p:extLst>
      <p:ext uri="{BB962C8B-B14F-4D97-AF65-F5344CB8AC3E}">
        <p14:creationId xmlns:p14="http://schemas.microsoft.com/office/powerpoint/2010/main" val="45770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7773339"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3C3240F4-7461-49B3-8ADE-36838B09E599}" type="slidenum">
              <a:rPr lang="lv-LV"/>
              <a:pPr/>
              <a:t>‹#›</a:t>
            </a:fld>
            <a:endParaRPr lang="lv-LV"/>
          </a:p>
        </p:txBody>
      </p:sp>
    </p:spTree>
    <p:extLst>
      <p:ext uri="{BB962C8B-B14F-4D97-AF65-F5344CB8AC3E}">
        <p14:creationId xmlns:p14="http://schemas.microsoft.com/office/powerpoint/2010/main" val="943428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8188" y="887413"/>
            <a:ext cx="5461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effectLst/>
              </a:rPr>
              <a:t>“</a:t>
            </a:r>
          </a:p>
        </p:txBody>
      </p:sp>
      <p:sp>
        <p:nvSpPr>
          <p:cNvPr id="7" name="TextBox 6"/>
          <p:cNvSpPr txBox="1"/>
          <p:nvPr/>
        </p:nvSpPr>
        <p:spPr>
          <a:xfrm>
            <a:off x="7850188" y="3119438"/>
            <a:ext cx="554037"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effectLst/>
              </a:rPr>
              <a:t>”</a:t>
            </a:r>
          </a:p>
        </p:txBody>
      </p:sp>
      <p:sp>
        <p:nvSpPr>
          <p:cNvPr id="2" name="Title 1"/>
          <p:cNvSpPr>
            <a:spLocks noGrp="1"/>
          </p:cNvSpPr>
          <p:nvPr>
            <p:ph type="title"/>
          </p:nvPr>
        </p:nvSpPr>
        <p:spPr>
          <a:xfrm>
            <a:off x="1084659" y="872588"/>
            <a:ext cx="6977064"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endParaRPr lang="lv-LV"/>
          </a:p>
        </p:txBody>
      </p:sp>
      <p:sp>
        <p:nvSpPr>
          <p:cNvPr id="9" name="Footer Placeholder 5"/>
          <p:cNvSpPr>
            <a:spLocks noGrp="1"/>
          </p:cNvSpPr>
          <p:nvPr>
            <p:ph type="ftr" sz="quarter" idx="15"/>
          </p:nvPr>
        </p:nvSpPr>
        <p:spPr/>
        <p:txBody>
          <a:bodyPr/>
          <a:lstStyle>
            <a:lvl1pPr>
              <a:defRPr/>
            </a:lvl1pPr>
          </a:lstStyle>
          <a:p>
            <a:pPr>
              <a:defRPr/>
            </a:pPr>
            <a:endParaRPr lang="lv-LV"/>
          </a:p>
        </p:txBody>
      </p:sp>
      <p:sp>
        <p:nvSpPr>
          <p:cNvPr id="10" name="Slide Number Placeholder 6"/>
          <p:cNvSpPr>
            <a:spLocks noGrp="1"/>
          </p:cNvSpPr>
          <p:nvPr>
            <p:ph type="sldNum" sz="quarter" idx="16"/>
          </p:nvPr>
        </p:nvSpPr>
        <p:spPr/>
        <p:txBody>
          <a:bodyPr/>
          <a:lstStyle>
            <a:lvl1pPr>
              <a:defRPr/>
            </a:lvl1pPr>
          </a:lstStyle>
          <a:p>
            <a:fld id="{EFF484A7-7C2C-4739-84DB-BC0806EA2436}" type="slidenum">
              <a:rPr lang="lv-LV"/>
              <a:pPr/>
              <a:t>‹#›</a:t>
            </a:fld>
            <a:endParaRPr lang="lv-LV"/>
          </a:p>
        </p:txBody>
      </p:sp>
    </p:spTree>
    <p:extLst>
      <p:ext uri="{BB962C8B-B14F-4D97-AF65-F5344CB8AC3E}">
        <p14:creationId xmlns:p14="http://schemas.microsoft.com/office/powerpoint/2010/main" val="4066602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460BB7DF-C5FB-4015-B73C-562721D7CA58}" type="slidenum">
              <a:rPr lang="lv-LV"/>
              <a:pPr/>
              <a:t>‹#›</a:t>
            </a:fld>
            <a:endParaRPr lang="lv-LV"/>
          </a:p>
        </p:txBody>
      </p:sp>
    </p:spTree>
    <p:extLst>
      <p:ext uri="{BB962C8B-B14F-4D97-AF65-F5344CB8AC3E}">
        <p14:creationId xmlns:p14="http://schemas.microsoft.com/office/powerpoint/2010/main" val="1234578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lvl1pPr>
          </a:lstStyle>
          <a:p>
            <a:pPr>
              <a:defRPr/>
            </a:pPr>
            <a:endParaRPr lang="lv-LV"/>
          </a:p>
        </p:txBody>
      </p:sp>
      <p:sp>
        <p:nvSpPr>
          <p:cNvPr id="16" name="Footer Placeholder 3"/>
          <p:cNvSpPr>
            <a:spLocks noGrp="1"/>
          </p:cNvSpPr>
          <p:nvPr>
            <p:ph type="ftr" sz="quarter" idx="19"/>
          </p:nvPr>
        </p:nvSpPr>
        <p:spPr/>
        <p:txBody>
          <a:bodyPr/>
          <a:lstStyle>
            <a:lvl1pPr>
              <a:defRPr/>
            </a:lvl1pPr>
          </a:lstStyle>
          <a:p>
            <a:pPr>
              <a:defRPr/>
            </a:pPr>
            <a:endParaRPr lang="lv-LV"/>
          </a:p>
        </p:txBody>
      </p:sp>
      <p:sp>
        <p:nvSpPr>
          <p:cNvPr id="17" name="Slide Number Placeholder 4"/>
          <p:cNvSpPr>
            <a:spLocks noGrp="1"/>
          </p:cNvSpPr>
          <p:nvPr>
            <p:ph type="sldNum" sz="quarter" idx="20"/>
          </p:nvPr>
        </p:nvSpPr>
        <p:spPr/>
        <p:txBody>
          <a:bodyPr/>
          <a:lstStyle>
            <a:lvl1pPr>
              <a:defRPr/>
            </a:lvl1pPr>
          </a:lstStyle>
          <a:p>
            <a:fld id="{39DC0DDE-82C8-441C-80FE-B6A82A556013}" type="slidenum">
              <a:rPr lang="lv-LV"/>
              <a:pPr/>
              <a:t>‹#›</a:t>
            </a:fld>
            <a:endParaRPr lang="lv-LV"/>
          </a:p>
        </p:txBody>
      </p:sp>
    </p:spTree>
    <p:extLst>
      <p:ext uri="{BB962C8B-B14F-4D97-AF65-F5344CB8AC3E}">
        <p14:creationId xmlns:p14="http://schemas.microsoft.com/office/powerpoint/2010/main" val="3003021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5331" y="4781082"/>
            <a:ext cx="2472307"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331011" y="4781081"/>
            <a:ext cx="247751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979880" y="4781079"/>
            <a:ext cx="2478790"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lvl1pPr>
          </a:lstStyle>
          <a:p>
            <a:pPr>
              <a:defRPr/>
            </a:pPr>
            <a:endParaRPr lang="lv-LV"/>
          </a:p>
        </p:txBody>
      </p:sp>
      <p:sp>
        <p:nvSpPr>
          <p:cNvPr id="14" name="Footer Placeholder 3"/>
          <p:cNvSpPr>
            <a:spLocks noGrp="1"/>
          </p:cNvSpPr>
          <p:nvPr>
            <p:ph type="ftr" sz="quarter" idx="24"/>
          </p:nvPr>
        </p:nvSpPr>
        <p:spPr/>
        <p:txBody>
          <a:bodyPr/>
          <a:lstStyle>
            <a:lvl1pPr>
              <a:defRPr/>
            </a:lvl1pPr>
          </a:lstStyle>
          <a:p>
            <a:pPr>
              <a:defRPr/>
            </a:pPr>
            <a:endParaRPr lang="lv-LV"/>
          </a:p>
        </p:txBody>
      </p:sp>
      <p:sp>
        <p:nvSpPr>
          <p:cNvPr id="15" name="Slide Number Placeholder 4"/>
          <p:cNvSpPr>
            <a:spLocks noGrp="1"/>
          </p:cNvSpPr>
          <p:nvPr>
            <p:ph type="sldNum" sz="quarter" idx="25"/>
          </p:nvPr>
        </p:nvSpPr>
        <p:spPr/>
        <p:txBody>
          <a:bodyPr/>
          <a:lstStyle>
            <a:lvl1pPr>
              <a:defRPr/>
            </a:lvl1pPr>
          </a:lstStyle>
          <a:p>
            <a:fld id="{5A548884-BE7A-4B60-9917-4B8463CDD11B}" type="slidenum">
              <a:rPr lang="lv-LV"/>
              <a:pPr/>
              <a:t>‹#›</a:t>
            </a:fld>
            <a:endParaRPr lang="lv-LV"/>
          </a:p>
        </p:txBody>
      </p:sp>
    </p:spTree>
    <p:extLst>
      <p:ext uri="{BB962C8B-B14F-4D97-AF65-F5344CB8AC3E}">
        <p14:creationId xmlns:p14="http://schemas.microsoft.com/office/powerpoint/2010/main" val="1228235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AC16468F-36A2-43C6-9BC2-A9D84FC484C2}" type="slidenum">
              <a:rPr lang="lv-LV"/>
              <a:pPr/>
              <a:t>‹#›</a:t>
            </a:fld>
            <a:endParaRPr lang="lv-LV"/>
          </a:p>
        </p:txBody>
      </p:sp>
    </p:spTree>
    <p:extLst>
      <p:ext uri="{BB962C8B-B14F-4D97-AF65-F5344CB8AC3E}">
        <p14:creationId xmlns:p14="http://schemas.microsoft.com/office/powerpoint/2010/main" val="4130073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E5E5C9C7-B282-447C-AED6-55BCF1DC9496}" type="slidenum">
              <a:rPr lang="lv-LV"/>
              <a:pPr/>
              <a:t>‹#›</a:t>
            </a:fld>
            <a:endParaRPr lang="lv-LV"/>
          </a:p>
        </p:txBody>
      </p:sp>
    </p:spTree>
    <p:extLst>
      <p:ext uri="{BB962C8B-B14F-4D97-AF65-F5344CB8AC3E}">
        <p14:creationId xmlns:p14="http://schemas.microsoft.com/office/powerpoint/2010/main" val="1213737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fld id="{2FE5671B-C0DA-43AA-94CD-7ACC7C48E4F0}" type="slidenum">
              <a:rPr lang="lv-LV"/>
              <a:pPr/>
              <a:t>‹#›</a:t>
            </a:fld>
            <a:endParaRPr lang="lv-LV"/>
          </a:p>
        </p:txBody>
      </p:sp>
    </p:spTree>
    <p:extLst>
      <p:ext uri="{BB962C8B-B14F-4D97-AF65-F5344CB8AC3E}">
        <p14:creationId xmlns:p14="http://schemas.microsoft.com/office/powerpoint/2010/main" val="2442545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4798CA22-BC0A-423E-93DD-BB7E86DCC3F1}" type="slidenum">
              <a:rPr lang="lv-LV"/>
              <a:pPr/>
              <a:t>‹#›</a:t>
            </a:fld>
            <a:endParaRPr lang="lv-LV"/>
          </a:p>
        </p:txBody>
      </p:sp>
    </p:spTree>
    <p:extLst>
      <p:ext uri="{BB962C8B-B14F-4D97-AF65-F5344CB8AC3E}">
        <p14:creationId xmlns:p14="http://schemas.microsoft.com/office/powerpoint/2010/main" val="4061753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sz="1400" b="1"/>
            </a:lvl1pPr>
          </a:lstStyle>
          <a:p>
            <a:fld id="{EC84FCF1-FE21-4E05-936B-612F995795BB}" type="slidenum">
              <a:rPr lang="lv-LV"/>
              <a:pPr/>
              <a:t>‹#›</a:t>
            </a:fld>
            <a:endParaRPr lang="lv-LV"/>
          </a:p>
        </p:txBody>
      </p:sp>
    </p:spTree>
    <p:extLst>
      <p:ext uri="{BB962C8B-B14F-4D97-AF65-F5344CB8AC3E}">
        <p14:creationId xmlns:p14="http://schemas.microsoft.com/office/powerpoint/2010/main" val="2486241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828564"/>
            <a:ext cx="7763814"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fld id="{567C5956-6725-4569-A443-96D63D6C9BBC}" type="slidenum">
              <a:rPr lang="lv-LV"/>
              <a:pPr/>
              <a:t>‹#›</a:t>
            </a:fld>
            <a:endParaRPr lang="lv-LV"/>
          </a:p>
        </p:txBody>
      </p:sp>
    </p:spTree>
    <p:extLst>
      <p:ext uri="{BB962C8B-B14F-4D97-AF65-F5344CB8AC3E}">
        <p14:creationId xmlns:p14="http://schemas.microsoft.com/office/powerpoint/2010/main" val="180395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lvl1pPr>
          </a:lstStyle>
          <a:p>
            <a:pPr>
              <a:defRPr/>
            </a:pPr>
            <a:endParaRPr lang="lv-LV"/>
          </a:p>
        </p:txBody>
      </p:sp>
      <p:sp>
        <p:nvSpPr>
          <p:cNvPr id="7" name="Footer Placeholder 5"/>
          <p:cNvSpPr>
            <a:spLocks noGrp="1"/>
          </p:cNvSpPr>
          <p:nvPr>
            <p:ph type="ftr" sz="quarter" idx="16"/>
          </p:nvPr>
        </p:nvSpPr>
        <p:spPr/>
        <p:txBody>
          <a:bodyPr/>
          <a:lstStyle>
            <a:lvl1pPr>
              <a:defRPr/>
            </a:lvl1pPr>
          </a:lstStyle>
          <a:p>
            <a:pPr>
              <a:defRPr/>
            </a:pPr>
            <a:endParaRPr lang="lv-LV"/>
          </a:p>
        </p:txBody>
      </p:sp>
      <p:sp>
        <p:nvSpPr>
          <p:cNvPr id="8" name="Slide Number Placeholder 6"/>
          <p:cNvSpPr>
            <a:spLocks noGrp="1"/>
          </p:cNvSpPr>
          <p:nvPr>
            <p:ph type="sldNum" sz="quarter" idx="17"/>
          </p:nvPr>
        </p:nvSpPr>
        <p:spPr/>
        <p:txBody>
          <a:bodyPr/>
          <a:lstStyle>
            <a:lvl1pPr>
              <a:defRPr/>
            </a:lvl1pPr>
          </a:lstStyle>
          <a:p>
            <a:fld id="{14473C4D-937B-40EC-AD67-FAB3E4106FA6}" type="slidenum">
              <a:rPr lang="lv-LV"/>
              <a:pPr/>
              <a:t>‹#›</a:t>
            </a:fld>
            <a:endParaRPr lang="lv-LV"/>
          </a:p>
        </p:txBody>
      </p:sp>
    </p:spTree>
    <p:extLst>
      <p:ext uri="{BB962C8B-B14F-4D97-AF65-F5344CB8AC3E}">
        <p14:creationId xmlns:p14="http://schemas.microsoft.com/office/powerpoint/2010/main" val="2618347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lvl1pPr>
          </a:lstStyle>
          <a:p>
            <a:pPr>
              <a:defRPr/>
            </a:pPr>
            <a:endParaRPr lang="lv-LV"/>
          </a:p>
        </p:txBody>
      </p:sp>
      <p:sp>
        <p:nvSpPr>
          <p:cNvPr id="9" name="Footer Placeholder 7"/>
          <p:cNvSpPr>
            <a:spLocks noGrp="1"/>
          </p:cNvSpPr>
          <p:nvPr>
            <p:ph type="ftr" sz="quarter" idx="16"/>
          </p:nvPr>
        </p:nvSpPr>
        <p:spPr/>
        <p:txBody>
          <a:bodyPr/>
          <a:lstStyle>
            <a:lvl1pPr>
              <a:defRPr/>
            </a:lvl1pPr>
          </a:lstStyle>
          <a:p>
            <a:pPr>
              <a:defRPr/>
            </a:pPr>
            <a:endParaRPr lang="lv-LV"/>
          </a:p>
        </p:txBody>
      </p:sp>
      <p:sp>
        <p:nvSpPr>
          <p:cNvPr id="10" name="Slide Number Placeholder 8"/>
          <p:cNvSpPr>
            <a:spLocks noGrp="1"/>
          </p:cNvSpPr>
          <p:nvPr>
            <p:ph type="sldNum" sz="quarter" idx="17"/>
          </p:nvPr>
        </p:nvSpPr>
        <p:spPr/>
        <p:txBody>
          <a:bodyPr/>
          <a:lstStyle>
            <a:lvl1pPr>
              <a:defRPr/>
            </a:lvl1pPr>
          </a:lstStyle>
          <a:p>
            <a:fld id="{75D5F928-922A-4E46-8407-DBFC3240F640}" type="slidenum">
              <a:rPr lang="lv-LV"/>
              <a:pPr/>
              <a:t>‹#›</a:t>
            </a:fld>
            <a:endParaRPr lang="lv-LV"/>
          </a:p>
        </p:txBody>
      </p:sp>
    </p:spTree>
    <p:extLst>
      <p:ext uri="{BB962C8B-B14F-4D97-AF65-F5344CB8AC3E}">
        <p14:creationId xmlns:p14="http://schemas.microsoft.com/office/powerpoint/2010/main" val="2426390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lv-LV"/>
          </a:p>
        </p:txBody>
      </p:sp>
      <p:sp>
        <p:nvSpPr>
          <p:cNvPr id="5" name="Footer Placeholder 3"/>
          <p:cNvSpPr>
            <a:spLocks noGrp="1"/>
          </p:cNvSpPr>
          <p:nvPr>
            <p:ph type="ftr" sz="quarter" idx="11"/>
          </p:nvPr>
        </p:nvSpPr>
        <p:spPr/>
        <p:txBody>
          <a:bodyPr/>
          <a:lstStyle>
            <a:lvl1pPr>
              <a:defRPr/>
            </a:lvl1pPr>
          </a:lstStyle>
          <a:p>
            <a:pPr>
              <a:defRPr/>
            </a:pPr>
            <a:endParaRPr lang="lv-LV"/>
          </a:p>
        </p:txBody>
      </p:sp>
      <p:sp>
        <p:nvSpPr>
          <p:cNvPr id="6" name="Slide Number Placeholder 4"/>
          <p:cNvSpPr>
            <a:spLocks noGrp="1"/>
          </p:cNvSpPr>
          <p:nvPr>
            <p:ph type="sldNum" sz="quarter" idx="12"/>
          </p:nvPr>
        </p:nvSpPr>
        <p:spPr/>
        <p:txBody>
          <a:bodyPr/>
          <a:lstStyle>
            <a:lvl1pPr>
              <a:defRPr/>
            </a:lvl1pPr>
          </a:lstStyle>
          <a:p>
            <a:fld id="{DD06DA59-BB93-4736-ADA0-1B2F1F7E446C}" type="slidenum">
              <a:rPr lang="lv-LV"/>
              <a:pPr/>
              <a:t>‹#›</a:t>
            </a:fld>
            <a:endParaRPr lang="lv-LV"/>
          </a:p>
        </p:txBody>
      </p:sp>
    </p:spTree>
    <p:extLst>
      <p:ext uri="{BB962C8B-B14F-4D97-AF65-F5344CB8AC3E}">
        <p14:creationId xmlns:p14="http://schemas.microsoft.com/office/powerpoint/2010/main" val="319320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lv-LV"/>
          </a:p>
        </p:txBody>
      </p:sp>
      <p:sp>
        <p:nvSpPr>
          <p:cNvPr id="4" name="Footer Placeholder 2"/>
          <p:cNvSpPr>
            <a:spLocks noGrp="1"/>
          </p:cNvSpPr>
          <p:nvPr>
            <p:ph type="ftr" sz="quarter" idx="11"/>
          </p:nvPr>
        </p:nvSpPr>
        <p:spPr/>
        <p:txBody>
          <a:bodyPr/>
          <a:lstStyle>
            <a:lvl1pPr>
              <a:defRPr/>
            </a:lvl1pPr>
          </a:lstStyle>
          <a:p>
            <a:pPr>
              <a:defRPr/>
            </a:pPr>
            <a:endParaRPr lang="lv-LV"/>
          </a:p>
        </p:txBody>
      </p:sp>
      <p:sp>
        <p:nvSpPr>
          <p:cNvPr id="5" name="Slide Number Placeholder 3"/>
          <p:cNvSpPr>
            <a:spLocks noGrp="1"/>
          </p:cNvSpPr>
          <p:nvPr>
            <p:ph type="sldNum" sz="quarter" idx="12"/>
          </p:nvPr>
        </p:nvSpPr>
        <p:spPr/>
        <p:txBody>
          <a:bodyPr/>
          <a:lstStyle>
            <a:lvl1pPr>
              <a:defRPr/>
            </a:lvl1pPr>
          </a:lstStyle>
          <a:p>
            <a:fld id="{6C0A69E1-7740-4CF8-A098-F5832626F562}" type="slidenum">
              <a:rPr lang="lv-LV"/>
              <a:pPr/>
              <a:t>‹#›</a:t>
            </a:fld>
            <a:endParaRPr lang="lv-LV"/>
          </a:p>
        </p:txBody>
      </p:sp>
    </p:spTree>
    <p:extLst>
      <p:ext uri="{BB962C8B-B14F-4D97-AF65-F5344CB8AC3E}">
        <p14:creationId xmlns:p14="http://schemas.microsoft.com/office/powerpoint/2010/main" val="3553439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endParaRPr lang="lv-LV"/>
          </a:p>
        </p:txBody>
      </p:sp>
      <p:sp>
        <p:nvSpPr>
          <p:cNvPr id="7" name="Footer Placeholder 5"/>
          <p:cNvSpPr>
            <a:spLocks noGrp="1"/>
          </p:cNvSpPr>
          <p:nvPr>
            <p:ph type="ftr" sz="quarter" idx="15"/>
          </p:nvPr>
        </p:nvSpPr>
        <p:spPr/>
        <p:txBody>
          <a:bodyPr/>
          <a:lstStyle>
            <a:lvl1pPr>
              <a:defRPr/>
            </a:lvl1pPr>
          </a:lstStyle>
          <a:p>
            <a:pPr>
              <a:defRPr/>
            </a:pPr>
            <a:endParaRPr lang="lv-LV"/>
          </a:p>
        </p:txBody>
      </p:sp>
      <p:sp>
        <p:nvSpPr>
          <p:cNvPr id="8" name="Slide Number Placeholder 6"/>
          <p:cNvSpPr>
            <a:spLocks noGrp="1"/>
          </p:cNvSpPr>
          <p:nvPr>
            <p:ph type="sldNum" sz="quarter" idx="16"/>
          </p:nvPr>
        </p:nvSpPr>
        <p:spPr/>
        <p:txBody>
          <a:bodyPr/>
          <a:lstStyle>
            <a:lvl1pPr>
              <a:defRPr/>
            </a:lvl1pPr>
          </a:lstStyle>
          <a:p>
            <a:fld id="{A7BD4319-EB9B-49A4-9923-E419747B93D6}" type="slidenum">
              <a:rPr lang="lv-LV"/>
              <a:pPr/>
              <a:t>‹#›</a:t>
            </a:fld>
            <a:endParaRPr lang="lv-LV"/>
          </a:p>
        </p:txBody>
      </p:sp>
    </p:spTree>
    <p:extLst>
      <p:ext uri="{BB962C8B-B14F-4D97-AF65-F5344CB8AC3E}">
        <p14:creationId xmlns:p14="http://schemas.microsoft.com/office/powerpoint/2010/main" val="3994516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A46A9E64-12B1-4167-91C8-454B82B6EEA5}" type="slidenum">
              <a:rPr lang="lv-LV"/>
              <a:pPr/>
              <a:t>‹#›</a:t>
            </a:fld>
            <a:endParaRPr lang="lv-LV"/>
          </a:p>
        </p:txBody>
      </p:sp>
    </p:spTree>
    <p:extLst>
      <p:ext uri="{BB962C8B-B14F-4D97-AF65-F5344CB8AC3E}">
        <p14:creationId xmlns:p14="http://schemas.microsoft.com/office/powerpoint/2010/main" val="1774697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0C5D4A27-2D02-4C3F-949A-D150290A1F2F}" type="slidenum">
              <a:rPr lang="lv-LV"/>
              <a:pPr/>
              <a:t>‹#›</a:t>
            </a:fld>
            <a:endParaRPr lang="lv-LV"/>
          </a:p>
        </p:txBody>
      </p:sp>
    </p:spTree>
    <p:extLst>
      <p:ext uri="{BB962C8B-B14F-4D97-AF65-F5344CB8AC3E}">
        <p14:creationId xmlns:p14="http://schemas.microsoft.com/office/powerpoint/2010/main" val="1501269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7773339"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37A58FE3-E1BE-4E7A-B9ED-3DF9C0EAF6C1}" type="slidenum">
              <a:rPr lang="lv-LV"/>
              <a:pPr/>
              <a:t>‹#›</a:t>
            </a:fld>
            <a:endParaRPr lang="lv-LV"/>
          </a:p>
        </p:txBody>
      </p:sp>
    </p:spTree>
    <p:extLst>
      <p:ext uri="{BB962C8B-B14F-4D97-AF65-F5344CB8AC3E}">
        <p14:creationId xmlns:p14="http://schemas.microsoft.com/office/powerpoint/2010/main" val="3640480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8188" y="887413"/>
            <a:ext cx="5461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solidFill>
                  <a:prstClr val="black"/>
                </a:solidFill>
                <a:effectLst/>
              </a:rPr>
              <a:t>“</a:t>
            </a:r>
          </a:p>
        </p:txBody>
      </p:sp>
      <p:sp>
        <p:nvSpPr>
          <p:cNvPr id="7" name="TextBox 6"/>
          <p:cNvSpPr txBox="1"/>
          <p:nvPr/>
        </p:nvSpPr>
        <p:spPr>
          <a:xfrm>
            <a:off x="7850188" y="3119438"/>
            <a:ext cx="554037"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solidFill>
                  <a:prstClr val="black"/>
                </a:solidFill>
                <a:effectLst/>
              </a:rPr>
              <a:t>”</a:t>
            </a:r>
          </a:p>
        </p:txBody>
      </p:sp>
      <p:sp>
        <p:nvSpPr>
          <p:cNvPr id="2" name="Title 1"/>
          <p:cNvSpPr>
            <a:spLocks noGrp="1"/>
          </p:cNvSpPr>
          <p:nvPr>
            <p:ph type="title"/>
          </p:nvPr>
        </p:nvSpPr>
        <p:spPr>
          <a:xfrm>
            <a:off x="1084659" y="872588"/>
            <a:ext cx="6977064"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endParaRPr lang="lv-LV"/>
          </a:p>
        </p:txBody>
      </p:sp>
      <p:sp>
        <p:nvSpPr>
          <p:cNvPr id="9" name="Footer Placeholder 5"/>
          <p:cNvSpPr>
            <a:spLocks noGrp="1"/>
          </p:cNvSpPr>
          <p:nvPr>
            <p:ph type="ftr" sz="quarter" idx="15"/>
          </p:nvPr>
        </p:nvSpPr>
        <p:spPr/>
        <p:txBody>
          <a:bodyPr/>
          <a:lstStyle>
            <a:lvl1pPr>
              <a:defRPr/>
            </a:lvl1pPr>
          </a:lstStyle>
          <a:p>
            <a:pPr>
              <a:defRPr/>
            </a:pPr>
            <a:endParaRPr lang="lv-LV"/>
          </a:p>
        </p:txBody>
      </p:sp>
      <p:sp>
        <p:nvSpPr>
          <p:cNvPr id="10" name="Slide Number Placeholder 6"/>
          <p:cNvSpPr>
            <a:spLocks noGrp="1"/>
          </p:cNvSpPr>
          <p:nvPr>
            <p:ph type="sldNum" sz="quarter" idx="16"/>
          </p:nvPr>
        </p:nvSpPr>
        <p:spPr/>
        <p:txBody>
          <a:bodyPr/>
          <a:lstStyle>
            <a:lvl1pPr>
              <a:defRPr/>
            </a:lvl1pPr>
          </a:lstStyle>
          <a:p>
            <a:fld id="{41E41CFF-38A5-4C94-AF47-F24CA0325390}" type="slidenum">
              <a:rPr lang="lv-LV"/>
              <a:pPr/>
              <a:t>‹#›</a:t>
            </a:fld>
            <a:endParaRPr lang="lv-LV"/>
          </a:p>
        </p:txBody>
      </p:sp>
    </p:spTree>
    <p:extLst>
      <p:ext uri="{BB962C8B-B14F-4D97-AF65-F5344CB8AC3E}">
        <p14:creationId xmlns:p14="http://schemas.microsoft.com/office/powerpoint/2010/main" val="79503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828564"/>
            <a:ext cx="7763814"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fld id="{BFA04A9B-C453-4613-AEC2-88B73F2666D3}" type="slidenum">
              <a:rPr lang="lv-LV"/>
              <a:pPr/>
              <a:t>‹#›</a:t>
            </a:fld>
            <a:endParaRPr lang="lv-LV"/>
          </a:p>
        </p:txBody>
      </p:sp>
    </p:spTree>
    <p:extLst>
      <p:ext uri="{BB962C8B-B14F-4D97-AF65-F5344CB8AC3E}">
        <p14:creationId xmlns:p14="http://schemas.microsoft.com/office/powerpoint/2010/main" val="281477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4EA74594-305F-466C-836F-3B3B71B81260}" type="slidenum">
              <a:rPr lang="lv-LV"/>
              <a:pPr/>
              <a:t>‹#›</a:t>
            </a:fld>
            <a:endParaRPr lang="lv-LV"/>
          </a:p>
        </p:txBody>
      </p:sp>
    </p:spTree>
    <p:extLst>
      <p:ext uri="{BB962C8B-B14F-4D97-AF65-F5344CB8AC3E}">
        <p14:creationId xmlns:p14="http://schemas.microsoft.com/office/powerpoint/2010/main" val="570923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lvl1pPr>
          </a:lstStyle>
          <a:p>
            <a:pPr>
              <a:defRPr/>
            </a:pPr>
            <a:endParaRPr lang="lv-LV"/>
          </a:p>
        </p:txBody>
      </p:sp>
      <p:sp>
        <p:nvSpPr>
          <p:cNvPr id="16" name="Footer Placeholder 3"/>
          <p:cNvSpPr>
            <a:spLocks noGrp="1"/>
          </p:cNvSpPr>
          <p:nvPr>
            <p:ph type="ftr" sz="quarter" idx="19"/>
          </p:nvPr>
        </p:nvSpPr>
        <p:spPr/>
        <p:txBody>
          <a:bodyPr/>
          <a:lstStyle>
            <a:lvl1pPr>
              <a:defRPr/>
            </a:lvl1pPr>
          </a:lstStyle>
          <a:p>
            <a:pPr>
              <a:defRPr/>
            </a:pPr>
            <a:endParaRPr lang="lv-LV"/>
          </a:p>
        </p:txBody>
      </p:sp>
      <p:sp>
        <p:nvSpPr>
          <p:cNvPr id="17" name="Slide Number Placeholder 4"/>
          <p:cNvSpPr>
            <a:spLocks noGrp="1"/>
          </p:cNvSpPr>
          <p:nvPr>
            <p:ph type="sldNum" sz="quarter" idx="20"/>
          </p:nvPr>
        </p:nvSpPr>
        <p:spPr/>
        <p:txBody>
          <a:bodyPr/>
          <a:lstStyle>
            <a:lvl1pPr>
              <a:defRPr/>
            </a:lvl1pPr>
          </a:lstStyle>
          <a:p>
            <a:fld id="{628777CC-7B2A-42C4-A589-0F1F3C96E81A}" type="slidenum">
              <a:rPr lang="lv-LV"/>
              <a:pPr/>
              <a:t>‹#›</a:t>
            </a:fld>
            <a:endParaRPr lang="lv-LV"/>
          </a:p>
        </p:txBody>
      </p:sp>
    </p:spTree>
    <p:extLst>
      <p:ext uri="{BB962C8B-B14F-4D97-AF65-F5344CB8AC3E}">
        <p14:creationId xmlns:p14="http://schemas.microsoft.com/office/powerpoint/2010/main" val="2052657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5331" y="4781082"/>
            <a:ext cx="2472307"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331011" y="4781081"/>
            <a:ext cx="247751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979880" y="4781079"/>
            <a:ext cx="2478790"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lvl1pPr>
          </a:lstStyle>
          <a:p>
            <a:pPr>
              <a:defRPr/>
            </a:pPr>
            <a:endParaRPr lang="lv-LV"/>
          </a:p>
        </p:txBody>
      </p:sp>
      <p:sp>
        <p:nvSpPr>
          <p:cNvPr id="14" name="Footer Placeholder 3"/>
          <p:cNvSpPr>
            <a:spLocks noGrp="1"/>
          </p:cNvSpPr>
          <p:nvPr>
            <p:ph type="ftr" sz="quarter" idx="24"/>
          </p:nvPr>
        </p:nvSpPr>
        <p:spPr/>
        <p:txBody>
          <a:bodyPr/>
          <a:lstStyle>
            <a:lvl1pPr>
              <a:defRPr/>
            </a:lvl1pPr>
          </a:lstStyle>
          <a:p>
            <a:pPr>
              <a:defRPr/>
            </a:pPr>
            <a:endParaRPr lang="lv-LV"/>
          </a:p>
        </p:txBody>
      </p:sp>
      <p:sp>
        <p:nvSpPr>
          <p:cNvPr id="15" name="Slide Number Placeholder 4"/>
          <p:cNvSpPr>
            <a:spLocks noGrp="1"/>
          </p:cNvSpPr>
          <p:nvPr>
            <p:ph type="sldNum" sz="quarter" idx="25"/>
          </p:nvPr>
        </p:nvSpPr>
        <p:spPr/>
        <p:txBody>
          <a:bodyPr/>
          <a:lstStyle>
            <a:lvl1pPr>
              <a:defRPr/>
            </a:lvl1pPr>
          </a:lstStyle>
          <a:p>
            <a:fld id="{21C9888E-6E51-483D-A4E6-898B9A5E1024}" type="slidenum">
              <a:rPr lang="lv-LV"/>
              <a:pPr/>
              <a:t>‹#›</a:t>
            </a:fld>
            <a:endParaRPr lang="lv-LV"/>
          </a:p>
        </p:txBody>
      </p:sp>
    </p:spTree>
    <p:extLst>
      <p:ext uri="{BB962C8B-B14F-4D97-AF65-F5344CB8AC3E}">
        <p14:creationId xmlns:p14="http://schemas.microsoft.com/office/powerpoint/2010/main" val="52245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A1DB6FB6-AA88-47CF-8D34-6830DD52DFFE}" type="slidenum">
              <a:rPr lang="lv-LV"/>
              <a:pPr/>
              <a:t>‹#›</a:t>
            </a:fld>
            <a:endParaRPr lang="lv-LV"/>
          </a:p>
        </p:txBody>
      </p:sp>
    </p:spTree>
    <p:extLst>
      <p:ext uri="{BB962C8B-B14F-4D97-AF65-F5344CB8AC3E}">
        <p14:creationId xmlns:p14="http://schemas.microsoft.com/office/powerpoint/2010/main" val="3343520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9725C9DD-28FB-4877-8CBD-15F0C0FBD369}" type="slidenum">
              <a:rPr lang="lv-LV"/>
              <a:pPr/>
              <a:t>‹#›</a:t>
            </a:fld>
            <a:endParaRPr lang="lv-LV"/>
          </a:p>
        </p:txBody>
      </p:sp>
    </p:spTree>
    <p:extLst>
      <p:ext uri="{BB962C8B-B14F-4D97-AF65-F5344CB8AC3E}">
        <p14:creationId xmlns:p14="http://schemas.microsoft.com/office/powerpoint/2010/main" val="1489389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fld id="{9AD11C52-0741-4C3B-B282-5330A255303E}" type="slidenum">
              <a:rPr lang="lv-LV"/>
              <a:pPr/>
              <a:t>‹#›</a:t>
            </a:fld>
            <a:endParaRPr lang="lv-LV"/>
          </a:p>
        </p:txBody>
      </p:sp>
    </p:spTree>
    <p:extLst>
      <p:ext uri="{BB962C8B-B14F-4D97-AF65-F5344CB8AC3E}">
        <p14:creationId xmlns:p14="http://schemas.microsoft.com/office/powerpoint/2010/main" val="500302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sz="1400" b="1"/>
            </a:lvl1pPr>
          </a:lstStyle>
          <a:p>
            <a:fld id="{E3255C15-5A9A-474A-889E-D3BC95053B4C}" type="slidenum">
              <a:rPr lang="lv-LV"/>
              <a:pPr/>
              <a:t>‹#›</a:t>
            </a:fld>
            <a:endParaRPr lang="lv-LV"/>
          </a:p>
        </p:txBody>
      </p:sp>
    </p:spTree>
    <p:extLst>
      <p:ext uri="{BB962C8B-B14F-4D97-AF65-F5344CB8AC3E}">
        <p14:creationId xmlns:p14="http://schemas.microsoft.com/office/powerpoint/2010/main" val="3938383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828564"/>
            <a:ext cx="7763814"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fld id="{3DB96AA8-B2FE-4B5C-8D29-5C210D116206}" type="slidenum">
              <a:rPr lang="lv-LV"/>
              <a:pPr/>
              <a:t>‹#›</a:t>
            </a:fld>
            <a:endParaRPr lang="lv-LV"/>
          </a:p>
        </p:txBody>
      </p:sp>
    </p:spTree>
    <p:extLst>
      <p:ext uri="{BB962C8B-B14F-4D97-AF65-F5344CB8AC3E}">
        <p14:creationId xmlns:p14="http://schemas.microsoft.com/office/powerpoint/2010/main" val="186307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lvl1pPr>
          </a:lstStyle>
          <a:p>
            <a:pPr>
              <a:defRPr/>
            </a:pPr>
            <a:endParaRPr lang="lv-LV"/>
          </a:p>
        </p:txBody>
      </p:sp>
      <p:sp>
        <p:nvSpPr>
          <p:cNvPr id="7" name="Footer Placeholder 5"/>
          <p:cNvSpPr>
            <a:spLocks noGrp="1"/>
          </p:cNvSpPr>
          <p:nvPr>
            <p:ph type="ftr" sz="quarter" idx="16"/>
          </p:nvPr>
        </p:nvSpPr>
        <p:spPr/>
        <p:txBody>
          <a:bodyPr/>
          <a:lstStyle>
            <a:lvl1pPr>
              <a:defRPr/>
            </a:lvl1pPr>
          </a:lstStyle>
          <a:p>
            <a:pPr>
              <a:defRPr/>
            </a:pPr>
            <a:endParaRPr lang="lv-LV"/>
          </a:p>
        </p:txBody>
      </p:sp>
      <p:sp>
        <p:nvSpPr>
          <p:cNvPr id="8" name="Slide Number Placeholder 6"/>
          <p:cNvSpPr>
            <a:spLocks noGrp="1"/>
          </p:cNvSpPr>
          <p:nvPr>
            <p:ph type="sldNum" sz="quarter" idx="17"/>
          </p:nvPr>
        </p:nvSpPr>
        <p:spPr/>
        <p:txBody>
          <a:bodyPr/>
          <a:lstStyle>
            <a:lvl1pPr>
              <a:defRPr/>
            </a:lvl1pPr>
          </a:lstStyle>
          <a:p>
            <a:fld id="{CD29AE73-C80C-46FA-861E-2297FAA4B03F}" type="slidenum">
              <a:rPr lang="lv-LV"/>
              <a:pPr/>
              <a:t>‹#›</a:t>
            </a:fld>
            <a:endParaRPr lang="lv-LV"/>
          </a:p>
        </p:txBody>
      </p:sp>
    </p:spTree>
    <p:extLst>
      <p:ext uri="{BB962C8B-B14F-4D97-AF65-F5344CB8AC3E}">
        <p14:creationId xmlns:p14="http://schemas.microsoft.com/office/powerpoint/2010/main" val="13755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lvl1pPr>
          </a:lstStyle>
          <a:p>
            <a:pPr>
              <a:defRPr/>
            </a:pPr>
            <a:endParaRPr lang="lv-LV"/>
          </a:p>
        </p:txBody>
      </p:sp>
      <p:sp>
        <p:nvSpPr>
          <p:cNvPr id="9" name="Footer Placeholder 7"/>
          <p:cNvSpPr>
            <a:spLocks noGrp="1"/>
          </p:cNvSpPr>
          <p:nvPr>
            <p:ph type="ftr" sz="quarter" idx="16"/>
          </p:nvPr>
        </p:nvSpPr>
        <p:spPr/>
        <p:txBody>
          <a:bodyPr/>
          <a:lstStyle>
            <a:lvl1pPr>
              <a:defRPr/>
            </a:lvl1pPr>
          </a:lstStyle>
          <a:p>
            <a:pPr>
              <a:defRPr/>
            </a:pPr>
            <a:endParaRPr lang="lv-LV"/>
          </a:p>
        </p:txBody>
      </p:sp>
      <p:sp>
        <p:nvSpPr>
          <p:cNvPr id="10" name="Slide Number Placeholder 8"/>
          <p:cNvSpPr>
            <a:spLocks noGrp="1"/>
          </p:cNvSpPr>
          <p:nvPr>
            <p:ph type="sldNum" sz="quarter" idx="17"/>
          </p:nvPr>
        </p:nvSpPr>
        <p:spPr/>
        <p:txBody>
          <a:bodyPr/>
          <a:lstStyle>
            <a:lvl1pPr>
              <a:defRPr/>
            </a:lvl1pPr>
          </a:lstStyle>
          <a:p>
            <a:fld id="{DEEECDB9-1BA6-40D1-AFA1-92A433F36D18}" type="slidenum">
              <a:rPr lang="lv-LV"/>
              <a:pPr/>
              <a:t>‹#›</a:t>
            </a:fld>
            <a:endParaRPr lang="lv-LV"/>
          </a:p>
        </p:txBody>
      </p:sp>
    </p:spTree>
    <p:extLst>
      <p:ext uri="{BB962C8B-B14F-4D97-AF65-F5344CB8AC3E}">
        <p14:creationId xmlns:p14="http://schemas.microsoft.com/office/powerpoint/2010/main" val="53939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lvl1pPr>
          </a:lstStyle>
          <a:p>
            <a:pPr>
              <a:defRPr/>
            </a:pPr>
            <a:endParaRPr lang="lv-LV"/>
          </a:p>
        </p:txBody>
      </p:sp>
      <p:sp>
        <p:nvSpPr>
          <p:cNvPr id="7" name="Footer Placeholder 5"/>
          <p:cNvSpPr>
            <a:spLocks noGrp="1"/>
          </p:cNvSpPr>
          <p:nvPr>
            <p:ph type="ftr" sz="quarter" idx="16"/>
          </p:nvPr>
        </p:nvSpPr>
        <p:spPr/>
        <p:txBody>
          <a:bodyPr/>
          <a:lstStyle>
            <a:lvl1pPr>
              <a:defRPr/>
            </a:lvl1pPr>
          </a:lstStyle>
          <a:p>
            <a:pPr>
              <a:defRPr/>
            </a:pPr>
            <a:endParaRPr lang="lv-LV"/>
          </a:p>
        </p:txBody>
      </p:sp>
      <p:sp>
        <p:nvSpPr>
          <p:cNvPr id="8" name="Slide Number Placeholder 6"/>
          <p:cNvSpPr>
            <a:spLocks noGrp="1"/>
          </p:cNvSpPr>
          <p:nvPr>
            <p:ph type="sldNum" sz="quarter" idx="17"/>
          </p:nvPr>
        </p:nvSpPr>
        <p:spPr/>
        <p:txBody>
          <a:bodyPr/>
          <a:lstStyle>
            <a:lvl1pPr>
              <a:defRPr/>
            </a:lvl1pPr>
          </a:lstStyle>
          <a:p>
            <a:fld id="{3F0DEE85-FADB-47AA-8931-DD8A8463C813}" type="slidenum">
              <a:rPr lang="lv-LV"/>
              <a:pPr/>
              <a:t>‹#›</a:t>
            </a:fld>
            <a:endParaRPr lang="lv-LV"/>
          </a:p>
        </p:txBody>
      </p:sp>
    </p:spTree>
    <p:extLst>
      <p:ext uri="{BB962C8B-B14F-4D97-AF65-F5344CB8AC3E}">
        <p14:creationId xmlns:p14="http://schemas.microsoft.com/office/powerpoint/2010/main" val="2703178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lv-LV"/>
          </a:p>
        </p:txBody>
      </p:sp>
      <p:sp>
        <p:nvSpPr>
          <p:cNvPr id="5" name="Footer Placeholder 3"/>
          <p:cNvSpPr>
            <a:spLocks noGrp="1"/>
          </p:cNvSpPr>
          <p:nvPr>
            <p:ph type="ftr" sz="quarter" idx="11"/>
          </p:nvPr>
        </p:nvSpPr>
        <p:spPr/>
        <p:txBody>
          <a:bodyPr/>
          <a:lstStyle>
            <a:lvl1pPr>
              <a:defRPr/>
            </a:lvl1pPr>
          </a:lstStyle>
          <a:p>
            <a:pPr>
              <a:defRPr/>
            </a:pPr>
            <a:endParaRPr lang="lv-LV"/>
          </a:p>
        </p:txBody>
      </p:sp>
      <p:sp>
        <p:nvSpPr>
          <p:cNvPr id="6" name="Slide Number Placeholder 4"/>
          <p:cNvSpPr>
            <a:spLocks noGrp="1"/>
          </p:cNvSpPr>
          <p:nvPr>
            <p:ph type="sldNum" sz="quarter" idx="12"/>
          </p:nvPr>
        </p:nvSpPr>
        <p:spPr/>
        <p:txBody>
          <a:bodyPr/>
          <a:lstStyle>
            <a:lvl1pPr>
              <a:defRPr/>
            </a:lvl1pPr>
          </a:lstStyle>
          <a:p>
            <a:fld id="{CB2D2963-2EA5-4C54-BBE3-C058479998DC}" type="slidenum">
              <a:rPr lang="lv-LV"/>
              <a:pPr/>
              <a:t>‹#›</a:t>
            </a:fld>
            <a:endParaRPr lang="lv-LV"/>
          </a:p>
        </p:txBody>
      </p:sp>
    </p:spTree>
    <p:extLst>
      <p:ext uri="{BB962C8B-B14F-4D97-AF65-F5344CB8AC3E}">
        <p14:creationId xmlns:p14="http://schemas.microsoft.com/office/powerpoint/2010/main" val="1599533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lv-LV"/>
          </a:p>
        </p:txBody>
      </p:sp>
      <p:sp>
        <p:nvSpPr>
          <p:cNvPr id="4" name="Footer Placeholder 2"/>
          <p:cNvSpPr>
            <a:spLocks noGrp="1"/>
          </p:cNvSpPr>
          <p:nvPr>
            <p:ph type="ftr" sz="quarter" idx="11"/>
          </p:nvPr>
        </p:nvSpPr>
        <p:spPr/>
        <p:txBody>
          <a:bodyPr/>
          <a:lstStyle>
            <a:lvl1pPr>
              <a:defRPr/>
            </a:lvl1pPr>
          </a:lstStyle>
          <a:p>
            <a:pPr>
              <a:defRPr/>
            </a:pPr>
            <a:endParaRPr lang="lv-LV"/>
          </a:p>
        </p:txBody>
      </p:sp>
      <p:sp>
        <p:nvSpPr>
          <p:cNvPr id="5" name="Slide Number Placeholder 3"/>
          <p:cNvSpPr>
            <a:spLocks noGrp="1"/>
          </p:cNvSpPr>
          <p:nvPr>
            <p:ph type="sldNum" sz="quarter" idx="12"/>
          </p:nvPr>
        </p:nvSpPr>
        <p:spPr/>
        <p:txBody>
          <a:bodyPr/>
          <a:lstStyle>
            <a:lvl1pPr>
              <a:defRPr/>
            </a:lvl1pPr>
          </a:lstStyle>
          <a:p>
            <a:fld id="{A356664A-A1ED-4575-BDEE-6A326F884D3F}" type="slidenum">
              <a:rPr lang="lv-LV"/>
              <a:pPr/>
              <a:t>‹#›</a:t>
            </a:fld>
            <a:endParaRPr lang="lv-LV"/>
          </a:p>
        </p:txBody>
      </p:sp>
    </p:spTree>
    <p:extLst>
      <p:ext uri="{BB962C8B-B14F-4D97-AF65-F5344CB8AC3E}">
        <p14:creationId xmlns:p14="http://schemas.microsoft.com/office/powerpoint/2010/main" val="857477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endParaRPr lang="lv-LV"/>
          </a:p>
        </p:txBody>
      </p:sp>
      <p:sp>
        <p:nvSpPr>
          <p:cNvPr id="7" name="Footer Placeholder 5"/>
          <p:cNvSpPr>
            <a:spLocks noGrp="1"/>
          </p:cNvSpPr>
          <p:nvPr>
            <p:ph type="ftr" sz="quarter" idx="15"/>
          </p:nvPr>
        </p:nvSpPr>
        <p:spPr/>
        <p:txBody>
          <a:bodyPr/>
          <a:lstStyle>
            <a:lvl1pPr>
              <a:defRPr/>
            </a:lvl1pPr>
          </a:lstStyle>
          <a:p>
            <a:pPr>
              <a:defRPr/>
            </a:pPr>
            <a:endParaRPr lang="lv-LV"/>
          </a:p>
        </p:txBody>
      </p:sp>
      <p:sp>
        <p:nvSpPr>
          <p:cNvPr id="8" name="Slide Number Placeholder 6"/>
          <p:cNvSpPr>
            <a:spLocks noGrp="1"/>
          </p:cNvSpPr>
          <p:nvPr>
            <p:ph type="sldNum" sz="quarter" idx="16"/>
          </p:nvPr>
        </p:nvSpPr>
        <p:spPr/>
        <p:txBody>
          <a:bodyPr/>
          <a:lstStyle>
            <a:lvl1pPr>
              <a:defRPr/>
            </a:lvl1pPr>
          </a:lstStyle>
          <a:p>
            <a:fld id="{54021185-2406-4DA8-A20B-5DF4B3150E60}" type="slidenum">
              <a:rPr lang="lv-LV"/>
              <a:pPr/>
              <a:t>‹#›</a:t>
            </a:fld>
            <a:endParaRPr lang="lv-LV"/>
          </a:p>
        </p:txBody>
      </p:sp>
    </p:spTree>
    <p:extLst>
      <p:ext uri="{BB962C8B-B14F-4D97-AF65-F5344CB8AC3E}">
        <p14:creationId xmlns:p14="http://schemas.microsoft.com/office/powerpoint/2010/main" val="3185231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8924EB14-A3C2-4176-B118-4092D95BB609}" type="slidenum">
              <a:rPr lang="lv-LV"/>
              <a:pPr/>
              <a:t>‹#›</a:t>
            </a:fld>
            <a:endParaRPr lang="lv-LV"/>
          </a:p>
        </p:txBody>
      </p:sp>
    </p:spTree>
    <p:extLst>
      <p:ext uri="{BB962C8B-B14F-4D97-AF65-F5344CB8AC3E}">
        <p14:creationId xmlns:p14="http://schemas.microsoft.com/office/powerpoint/2010/main" val="1032490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CA038CF8-27FA-4843-A791-C1B2FF84E843}" type="slidenum">
              <a:rPr lang="lv-LV"/>
              <a:pPr/>
              <a:t>‹#›</a:t>
            </a:fld>
            <a:endParaRPr lang="lv-LV"/>
          </a:p>
        </p:txBody>
      </p:sp>
    </p:spTree>
    <p:extLst>
      <p:ext uri="{BB962C8B-B14F-4D97-AF65-F5344CB8AC3E}">
        <p14:creationId xmlns:p14="http://schemas.microsoft.com/office/powerpoint/2010/main" val="662973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7773339"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25F36A3E-4A47-4902-8DDA-9852DD8D89AC}" type="slidenum">
              <a:rPr lang="lv-LV"/>
              <a:pPr/>
              <a:t>‹#›</a:t>
            </a:fld>
            <a:endParaRPr lang="lv-LV"/>
          </a:p>
        </p:txBody>
      </p:sp>
    </p:spTree>
    <p:extLst>
      <p:ext uri="{BB962C8B-B14F-4D97-AF65-F5344CB8AC3E}">
        <p14:creationId xmlns:p14="http://schemas.microsoft.com/office/powerpoint/2010/main" val="2057586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8188" y="887413"/>
            <a:ext cx="5461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solidFill>
                  <a:prstClr val="black"/>
                </a:solidFill>
                <a:effectLst/>
              </a:rPr>
              <a:t>“</a:t>
            </a:r>
          </a:p>
        </p:txBody>
      </p:sp>
      <p:sp>
        <p:nvSpPr>
          <p:cNvPr id="7" name="TextBox 6"/>
          <p:cNvSpPr txBox="1"/>
          <p:nvPr/>
        </p:nvSpPr>
        <p:spPr>
          <a:xfrm>
            <a:off x="7850188" y="3119438"/>
            <a:ext cx="554037"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solidFill>
                  <a:prstClr val="black"/>
                </a:solidFill>
                <a:effectLst/>
              </a:rPr>
              <a:t>”</a:t>
            </a:r>
          </a:p>
        </p:txBody>
      </p:sp>
      <p:sp>
        <p:nvSpPr>
          <p:cNvPr id="2" name="Title 1"/>
          <p:cNvSpPr>
            <a:spLocks noGrp="1"/>
          </p:cNvSpPr>
          <p:nvPr>
            <p:ph type="title"/>
          </p:nvPr>
        </p:nvSpPr>
        <p:spPr>
          <a:xfrm>
            <a:off x="1084659" y="872588"/>
            <a:ext cx="6977064"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endParaRPr lang="lv-LV"/>
          </a:p>
        </p:txBody>
      </p:sp>
      <p:sp>
        <p:nvSpPr>
          <p:cNvPr id="9" name="Footer Placeholder 5"/>
          <p:cNvSpPr>
            <a:spLocks noGrp="1"/>
          </p:cNvSpPr>
          <p:nvPr>
            <p:ph type="ftr" sz="quarter" idx="15"/>
          </p:nvPr>
        </p:nvSpPr>
        <p:spPr/>
        <p:txBody>
          <a:bodyPr/>
          <a:lstStyle>
            <a:lvl1pPr>
              <a:defRPr/>
            </a:lvl1pPr>
          </a:lstStyle>
          <a:p>
            <a:pPr>
              <a:defRPr/>
            </a:pPr>
            <a:endParaRPr lang="lv-LV"/>
          </a:p>
        </p:txBody>
      </p:sp>
      <p:sp>
        <p:nvSpPr>
          <p:cNvPr id="10" name="Slide Number Placeholder 6"/>
          <p:cNvSpPr>
            <a:spLocks noGrp="1"/>
          </p:cNvSpPr>
          <p:nvPr>
            <p:ph type="sldNum" sz="quarter" idx="16"/>
          </p:nvPr>
        </p:nvSpPr>
        <p:spPr/>
        <p:txBody>
          <a:bodyPr/>
          <a:lstStyle>
            <a:lvl1pPr>
              <a:defRPr/>
            </a:lvl1pPr>
          </a:lstStyle>
          <a:p>
            <a:fld id="{457FD78F-7573-4056-8387-D577793297E5}" type="slidenum">
              <a:rPr lang="lv-LV"/>
              <a:pPr/>
              <a:t>‹#›</a:t>
            </a:fld>
            <a:endParaRPr lang="lv-LV"/>
          </a:p>
        </p:txBody>
      </p:sp>
    </p:spTree>
    <p:extLst>
      <p:ext uri="{BB962C8B-B14F-4D97-AF65-F5344CB8AC3E}">
        <p14:creationId xmlns:p14="http://schemas.microsoft.com/office/powerpoint/2010/main" val="1358886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1BD0045D-1760-431E-8D0F-32A993B1120F}" type="slidenum">
              <a:rPr lang="lv-LV"/>
              <a:pPr/>
              <a:t>‹#›</a:t>
            </a:fld>
            <a:endParaRPr lang="lv-LV"/>
          </a:p>
        </p:txBody>
      </p:sp>
    </p:spTree>
    <p:extLst>
      <p:ext uri="{BB962C8B-B14F-4D97-AF65-F5344CB8AC3E}">
        <p14:creationId xmlns:p14="http://schemas.microsoft.com/office/powerpoint/2010/main" val="162276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lvl1pPr>
          </a:lstStyle>
          <a:p>
            <a:pPr>
              <a:defRPr/>
            </a:pPr>
            <a:endParaRPr lang="lv-LV"/>
          </a:p>
        </p:txBody>
      </p:sp>
      <p:sp>
        <p:nvSpPr>
          <p:cNvPr id="16" name="Footer Placeholder 3"/>
          <p:cNvSpPr>
            <a:spLocks noGrp="1"/>
          </p:cNvSpPr>
          <p:nvPr>
            <p:ph type="ftr" sz="quarter" idx="19"/>
          </p:nvPr>
        </p:nvSpPr>
        <p:spPr/>
        <p:txBody>
          <a:bodyPr/>
          <a:lstStyle>
            <a:lvl1pPr>
              <a:defRPr/>
            </a:lvl1pPr>
          </a:lstStyle>
          <a:p>
            <a:pPr>
              <a:defRPr/>
            </a:pPr>
            <a:endParaRPr lang="lv-LV"/>
          </a:p>
        </p:txBody>
      </p:sp>
      <p:sp>
        <p:nvSpPr>
          <p:cNvPr id="17" name="Slide Number Placeholder 4"/>
          <p:cNvSpPr>
            <a:spLocks noGrp="1"/>
          </p:cNvSpPr>
          <p:nvPr>
            <p:ph type="sldNum" sz="quarter" idx="20"/>
          </p:nvPr>
        </p:nvSpPr>
        <p:spPr/>
        <p:txBody>
          <a:bodyPr/>
          <a:lstStyle>
            <a:lvl1pPr>
              <a:defRPr/>
            </a:lvl1pPr>
          </a:lstStyle>
          <a:p>
            <a:fld id="{A1D7FF69-7FE9-416E-83F1-332F583D53ED}" type="slidenum">
              <a:rPr lang="lv-LV"/>
              <a:pPr/>
              <a:t>‹#›</a:t>
            </a:fld>
            <a:endParaRPr lang="lv-LV"/>
          </a:p>
        </p:txBody>
      </p:sp>
    </p:spTree>
    <p:extLst>
      <p:ext uri="{BB962C8B-B14F-4D97-AF65-F5344CB8AC3E}">
        <p14:creationId xmlns:p14="http://schemas.microsoft.com/office/powerpoint/2010/main" val="1977947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5331" y="4781082"/>
            <a:ext cx="2472307"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331011" y="4781081"/>
            <a:ext cx="247751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979880" y="4781079"/>
            <a:ext cx="2478790"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lvl1pPr>
          </a:lstStyle>
          <a:p>
            <a:pPr>
              <a:defRPr/>
            </a:pPr>
            <a:endParaRPr lang="lv-LV"/>
          </a:p>
        </p:txBody>
      </p:sp>
      <p:sp>
        <p:nvSpPr>
          <p:cNvPr id="14" name="Footer Placeholder 3"/>
          <p:cNvSpPr>
            <a:spLocks noGrp="1"/>
          </p:cNvSpPr>
          <p:nvPr>
            <p:ph type="ftr" sz="quarter" idx="24"/>
          </p:nvPr>
        </p:nvSpPr>
        <p:spPr/>
        <p:txBody>
          <a:bodyPr/>
          <a:lstStyle>
            <a:lvl1pPr>
              <a:defRPr/>
            </a:lvl1pPr>
          </a:lstStyle>
          <a:p>
            <a:pPr>
              <a:defRPr/>
            </a:pPr>
            <a:endParaRPr lang="lv-LV"/>
          </a:p>
        </p:txBody>
      </p:sp>
      <p:sp>
        <p:nvSpPr>
          <p:cNvPr id="15" name="Slide Number Placeholder 4"/>
          <p:cNvSpPr>
            <a:spLocks noGrp="1"/>
          </p:cNvSpPr>
          <p:nvPr>
            <p:ph type="sldNum" sz="quarter" idx="25"/>
          </p:nvPr>
        </p:nvSpPr>
        <p:spPr/>
        <p:txBody>
          <a:bodyPr/>
          <a:lstStyle>
            <a:lvl1pPr>
              <a:defRPr/>
            </a:lvl1pPr>
          </a:lstStyle>
          <a:p>
            <a:fld id="{F98D98F9-3058-487A-9FA3-6D5A25F48317}" type="slidenum">
              <a:rPr lang="lv-LV"/>
              <a:pPr/>
              <a:t>‹#›</a:t>
            </a:fld>
            <a:endParaRPr lang="lv-LV"/>
          </a:p>
        </p:txBody>
      </p:sp>
    </p:spTree>
    <p:extLst>
      <p:ext uri="{BB962C8B-B14F-4D97-AF65-F5344CB8AC3E}">
        <p14:creationId xmlns:p14="http://schemas.microsoft.com/office/powerpoint/2010/main" val="242492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lvl1pPr>
          </a:lstStyle>
          <a:p>
            <a:pPr>
              <a:defRPr/>
            </a:pPr>
            <a:endParaRPr lang="lv-LV"/>
          </a:p>
        </p:txBody>
      </p:sp>
      <p:sp>
        <p:nvSpPr>
          <p:cNvPr id="9" name="Footer Placeholder 7"/>
          <p:cNvSpPr>
            <a:spLocks noGrp="1"/>
          </p:cNvSpPr>
          <p:nvPr>
            <p:ph type="ftr" sz="quarter" idx="16"/>
          </p:nvPr>
        </p:nvSpPr>
        <p:spPr/>
        <p:txBody>
          <a:bodyPr/>
          <a:lstStyle>
            <a:lvl1pPr>
              <a:defRPr/>
            </a:lvl1pPr>
          </a:lstStyle>
          <a:p>
            <a:pPr>
              <a:defRPr/>
            </a:pPr>
            <a:endParaRPr lang="lv-LV"/>
          </a:p>
        </p:txBody>
      </p:sp>
      <p:sp>
        <p:nvSpPr>
          <p:cNvPr id="10" name="Slide Number Placeholder 8"/>
          <p:cNvSpPr>
            <a:spLocks noGrp="1"/>
          </p:cNvSpPr>
          <p:nvPr>
            <p:ph type="sldNum" sz="quarter" idx="17"/>
          </p:nvPr>
        </p:nvSpPr>
        <p:spPr/>
        <p:txBody>
          <a:bodyPr/>
          <a:lstStyle>
            <a:lvl1pPr>
              <a:defRPr/>
            </a:lvl1pPr>
          </a:lstStyle>
          <a:p>
            <a:fld id="{CA1D237A-5277-44D6-9786-61A24C8C697D}" type="slidenum">
              <a:rPr lang="lv-LV"/>
              <a:pPr/>
              <a:t>‹#›</a:t>
            </a:fld>
            <a:endParaRPr lang="lv-LV"/>
          </a:p>
        </p:txBody>
      </p:sp>
    </p:spTree>
    <p:extLst>
      <p:ext uri="{BB962C8B-B14F-4D97-AF65-F5344CB8AC3E}">
        <p14:creationId xmlns:p14="http://schemas.microsoft.com/office/powerpoint/2010/main" val="3746736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1E04FC9B-E14E-4C81-B69C-19AA688D1C13}" type="slidenum">
              <a:rPr lang="lv-LV"/>
              <a:pPr/>
              <a:t>‹#›</a:t>
            </a:fld>
            <a:endParaRPr lang="lv-LV"/>
          </a:p>
        </p:txBody>
      </p:sp>
    </p:spTree>
    <p:extLst>
      <p:ext uri="{BB962C8B-B14F-4D97-AF65-F5344CB8AC3E}">
        <p14:creationId xmlns:p14="http://schemas.microsoft.com/office/powerpoint/2010/main" val="645378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p>
        </p:txBody>
      </p:sp>
      <p:sp>
        <p:nvSpPr>
          <p:cNvPr id="6" name="Footer Placeholder 4"/>
          <p:cNvSpPr>
            <a:spLocks noGrp="1"/>
          </p:cNvSpPr>
          <p:nvPr>
            <p:ph type="ftr" sz="quarter" idx="15"/>
          </p:nvPr>
        </p:nvSpPr>
        <p:spPr/>
        <p:txBody>
          <a:bodyPr/>
          <a:lstStyle>
            <a:lvl1pPr>
              <a:defRPr/>
            </a:lvl1pPr>
          </a:lstStyle>
          <a:p>
            <a:pPr>
              <a:defRPr/>
            </a:pPr>
            <a:endParaRPr lang="lv-LV"/>
          </a:p>
        </p:txBody>
      </p:sp>
      <p:sp>
        <p:nvSpPr>
          <p:cNvPr id="7" name="Slide Number Placeholder 5"/>
          <p:cNvSpPr>
            <a:spLocks noGrp="1"/>
          </p:cNvSpPr>
          <p:nvPr>
            <p:ph type="sldNum" sz="quarter" idx="16"/>
          </p:nvPr>
        </p:nvSpPr>
        <p:spPr/>
        <p:txBody>
          <a:bodyPr/>
          <a:lstStyle>
            <a:lvl1pPr>
              <a:defRPr/>
            </a:lvl1pPr>
          </a:lstStyle>
          <a:p>
            <a:fld id="{102A3592-FB86-4442-9442-E9639542802B}" type="slidenum">
              <a:rPr lang="lv-LV"/>
              <a:pPr/>
              <a:t>‹#›</a:t>
            </a:fld>
            <a:endParaRPr lang="lv-LV"/>
          </a:p>
        </p:txBody>
      </p:sp>
    </p:spTree>
    <p:extLst>
      <p:ext uri="{BB962C8B-B14F-4D97-AF65-F5344CB8AC3E}">
        <p14:creationId xmlns:p14="http://schemas.microsoft.com/office/powerpoint/2010/main" val="2740015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A6F515-7BB8-4ED1-AA86-7CE55C599E0B}"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2759329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C183EE-1E52-47DF-BDE6-6A95BA7AC83F}"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1046209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C042D2-6A97-4954-9F0D-EFDD060A486A}"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1551757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D0BD1C-6416-433D-BA9E-B1FF3D2901FC}"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3191741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0EF167E-2EAD-434A-9D7C-188525EC51D9}"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3632728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42CCFD-03FD-4694-99B9-800D57CDB2B9}"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1489743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E800EAF-E36E-4F95-8C14-9AA80AA9344D}"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2942632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481B12-DD1E-46AB-98E2-FF43CAD329FC}"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269062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lv-LV"/>
          </a:p>
        </p:txBody>
      </p:sp>
      <p:sp>
        <p:nvSpPr>
          <p:cNvPr id="5" name="Footer Placeholder 3"/>
          <p:cNvSpPr>
            <a:spLocks noGrp="1"/>
          </p:cNvSpPr>
          <p:nvPr>
            <p:ph type="ftr" sz="quarter" idx="11"/>
          </p:nvPr>
        </p:nvSpPr>
        <p:spPr/>
        <p:txBody>
          <a:bodyPr/>
          <a:lstStyle>
            <a:lvl1pPr>
              <a:defRPr/>
            </a:lvl1pPr>
          </a:lstStyle>
          <a:p>
            <a:pPr>
              <a:defRPr/>
            </a:pPr>
            <a:endParaRPr lang="lv-LV"/>
          </a:p>
        </p:txBody>
      </p:sp>
      <p:sp>
        <p:nvSpPr>
          <p:cNvPr id="6" name="Slide Number Placeholder 4"/>
          <p:cNvSpPr>
            <a:spLocks noGrp="1"/>
          </p:cNvSpPr>
          <p:nvPr>
            <p:ph type="sldNum" sz="quarter" idx="12"/>
          </p:nvPr>
        </p:nvSpPr>
        <p:spPr/>
        <p:txBody>
          <a:bodyPr/>
          <a:lstStyle>
            <a:lvl1pPr>
              <a:defRPr/>
            </a:lvl1pPr>
          </a:lstStyle>
          <a:p>
            <a:fld id="{EC8830ED-F0F5-4265-9816-330C8FB579AE}" type="slidenum">
              <a:rPr lang="lv-LV"/>
              <a:pPr/>
              <a:t>‹#›</a:t>
            </a:fld>
            <a:endParaRPr lang="lv-LV"/>
          </a:p>
        </p:txBody>
      </p:sp>
    </p:spTree>
    <p:extLst>
      <p:ext uri="{BB962C8B-B14F-4D97-AF65-F5344CB8AC3E}">
        <p14:creationId xmlns:p14="http://schemas.microsoft.com/office/powerpoint/2010/main" val="3466119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24C207-2881-4022-B231-62672AF303B5}"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4146778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23EC49A-EB52-4A36-B12C-301AFA62DABD}"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4294632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B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203A12-231B-46A0-AC06-E8B54152C7F4}" type="slidenum">
              <a:rPr lang="en-US" altLang="lv-LV">
                <a:solidFill>
                  <a:srgbClr val="000000"/>
                </a:solidFill>
              </a:rPr>
              <a:pPr/>
              <a:t>‹#›</a:t>
            </a:fld>
            <a:endParaRPr lang="en-US" altLang="lv-LV">
              <a:solidFill>
                <a:srgbClr val="000000"/>
              </a:solidFill>
            </a:endParaRPr>
          </a:p>
        </p:txBody>
      </p:sp>
    </p:spTree>
    <p:extLst>
      <p:ext uri="{BB962C8B-B14F-4D97-AF65-F5344CB8AC3E}">
        <p14:creationId xmlns:p14="http://schemas.microsoft.com/office/powerpoint/2010/main" val="1322830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014BEC88-298E-4FAA-96CB-8D5D9BA627B7}"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6443218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6"/>
          </p:nvPr>
        </p:nvSpPr>
        <p:spPr/>
        <p:txBody>
          <a:bodyPr/>
          <a:lstStyle>
            <a:lvl1pPr>
              <a:defRPr sz="1400" b="1" i="0" baseline="0" smtClean="0"/>
            </a:lvl1pPr>
          </a:lstStyle>
          <a:p>
            <a:pPr>
              <a:defRPr/>
            </a:pPr>
            <a:fld id="{05E388DA-7962-4DC5-8BCE-27FE7B728181}" type="slidenum">
              <a:rPr lang="lv-LV">
                <a:solidFill>
                  <a:prstClr val="black"/>
                </a:solidFill>
              </a:rPr>
              <a:pPr>
                <a:defRPr/>
              </a:pPr>
              <a:t>‹#›</a:t>
            </a:fld>
            <a:endParaRPr lang="lv-LV" dirty="0">
              <a:solidFill>
                <a:prstClr val="black"/>
              </a:solidFill>
            </a:endParaRPr>
          </a:p>
        </p:txBody>
      </p:sp>
    </p:spTree>
    <p:extLst>
      <p:ext uri="{BB962C8B-B14F-4D97-AF65-F5344CB8AC3E}">
        <p14:creationId xmlns:p14="http://schemas.microsoft.com/office/powerpoint/2010/main" val="67563884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828564"/>
            <a:ext cx="7763814"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89E9B069-7A59-4CBF-97F2-5D3B89880832}"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72997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6"/>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7"/>
          </p:nvPr>
        </p:nvSpPr>
        <p:spPr/>
        <p:txBody>
          <a:bodyPr/>
          <a:lstStyle>
            <a:lvl1pPr>
              <a:defRPr smtClean="0"/>
            </a:lvl1pPr>
          </a:lstStyle>
          <a:p>
            <a:pPr>
              <a:defRPr/>
            </a:pPr>
            <a:fld id="{4CC4085D-8B11-4978-82D8-8FE5B7370AD3}"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47679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lvl1pPr>
          </a:lstStyle>
          <a:p>
            <a:pPr>
              <a:defRPr/>
            </a:pPr>
            <a:endParaRPr lang="lv-LV">
              <a:solidFill>
                <a:prstClr val="black"/>
              </a:solidFill>
            </a:endParaRPr>
          </a:p>
        </p:txBody>
      </p:sp>
      <p:sp>
        <p:nvSpPr>
          <p:cNvPr id="9" name="Footer Placeholder 7"/>
          <p:cNvSpPr>
            <a:spLocks noGrp="1"/>
          </p:cNvSpPr>
          <p:nvPr>
            <p:ph type="ftr" sz="quarter" idx="16"/>
          </p:nvPr>
        </p:nvSpPr>
        <p:spPr/>
        <p:txBody>
          <a:bodyPr/>
          <a:lstStyle>
            <a:lvl1pPr>
              <a:defRPr/>
            </a:lvl1pPr>
          </a:lstStyle>
          <a:p>
            <a:pPr>
              <a:defRPr/>
            </a:pPr>
            <a:endParaRPr lang="lv-LV">
              <a:solidFill>
                <a:prstClr val="black"/>
              </a:solidFill>
            </a:endParaRPr>
          </a:p>
        </p:txBody>
      </p:sp>
      <p:sp>
        <p:nvSpPr>
          <p:cNvPr id="10" name="Slide Number Placeholder 8"/>
          <p:cNvSpPr>
            <a:spLocks noGrp="1"/>
          </p:cNvSpPr>
          <p:nvPr>
            <p:ph type="sldNum" sz="quarter" idx="17"/>
          </p:nvPr>
        </p:nvSpPr>
        <p:spPr/>
        <p:txBody>
          <a:bodyPr/>
          <a:lstStyle>
            <a:lvl1pPr>
              <a:defRPr smtClean="0"/>
            </a:lvl1pPr>
          </a:lstStyle>
          <a:p>
            <a:pPr>
              <a:defRPr/>
            </a:pPr>
            <a:fld id="{E9C336AF-D212-491C-89D1-546985617207}"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16004056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lv-LV">
              <a:solidFill>
                <a:prstClr val="black"/>
              </a:solidFill>
            </a:endParaRPr>
          </a:p>
        </p:txBody>
      </p:sp>
      <p:sp>
        <p:nvSpPr>
          <p:cNvPr id="5" name="Footer Placeholder 3"/>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6" name="Slide Number Placeholder 4"/>
          <p:cNvSpPr>
            <a:spLocks noGrp="1"/>
          </p:cNvSpPr>
          <p:nvPr>
            <p:ph type="sldNum" sz="quarter" idx="12"/>
          </p:nvPr>
        </p:nvSpPr>
        <p:spPr/>
        <p:txBody>
          <a:bodyPr/>
          <a:lstStyle>
            <a:lvl1pPr>
              <a:defRPr smtClean="0"/>
            </a:lvl1pPr>
          </a:lstStyle>
          <a:p>
            <a:pPr>
              <a:defRPr/>
            </a:pPr>
            <a:fld id="{4D00168C-DD64-4158-B8D1-040D63DCBF7E}"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2447606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lv-LV">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A0E33455-7DC8-4F53-99FF-F093547C4F18}"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58454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lv-LV"/>
          </a:p>
        </p:txBody>
      </p:sp>
      <p:sp>
        <p:nvSpPr>
          <p:cNvPr id="4" name="Footer Placeholder 2"/>
          <p:cNvSpPr>
            <a:spLocks noGrp="1"/>
          </p:cNvSpPr>
          <p:nvPr>
            <p:ph type="ftr" sz="quarter" idx="11"/>
          </p:nvPr>
        </p:nvSpPr>
        <p:spPr/>
        <p:txBody>
          <a:bodyPr/>
          <a:lstStyle>
            <a:lvl1pPr>
              <a:defRPr/>
            </a:lvl1pPr>
          </a:lstStyle>
          <a:p>
            <a:pPr>
              <a:defRPr/>
            </a:pPr>
            <a:endParaRPr lang="lv-LV"/>
          </a:p>
        </p:txBody>
      </p:sp>
      <p:sp>
        <p:nvSpPr>
          <p:cNvPr id="5" name="Slide Number Placeholder 3"/>
          <p:cNvSpPr>
            <a:spLocks noGrp="1"/>
          </p:cNvSpPr>
          <p:nvPr>
            <p:ph type="sldNum" sz="quarter" idx="12"/>
          </p:nvPr>
        </p:nvSpPr>
        <p:spPr/>
        <p:txBody>
          <a:bodyPr/>
          <a:lstStyle>
            <a:lvl1pPr>
              <a:defRPr/>
            </a:lvl1pPr>
          </a:lstStyle>
          <a:p>
            <a:fld id="{3C096B4F-088C-4A1A-B068-3060E5681586}" type="slidenum">
              <a:rPr lang="lv-LV"/>
              <a:pPr/>
              <a:t>‹#›</a:t>
            </a:fld>
            <a:endParaRPr lang="lv-LV"/>
          </a:p>
        </p:txBody>
      </p:sp>
    </p:spTree>
    <p:extLst>
      <p:ext uri="{BB962C8B-B14F-4D97-AF65-F5344CB8AC3E}">
        <p14:creationId xmlns:p14="http://schemas.microsoft.com/office/powerpoint/2010/main" val="1371826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6"/>
          </p:nvPr>
        </p:nvSpPr>
        <p:spPr/>
        <p:txBody>
          <a:bodyPr/>
          <a:lstStyle>
            <a:lvl1pPr>
              <a:defRPr smtClean="0"/>
            </a:lvl1pPr>
          </a:lstStyle>
          <a:p>
            <a:pPr>
              <a:defRPr/>
            </a:pPr>
            <a:fld id="{E7A1D55E-46EB-4D03-9157-D4E626DB018C}"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455601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16BE4101-957F-4B28-B0E8-21A1780356C5}"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985222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923C89C4-EDDC-4A21-A70E-CA0E9920D9E0}"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69156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7773339"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A66841CB-8202-4A25-BBCF-C1DFF8365B14}"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746450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8188" y="887413"/>
            <a:ext cx="5461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solidFill>
                  <a:prstClr val="black"/>
                </a:solidFill>
                <a:effectLst/>
              </a:rPr>
              <a:t>“</a:t>
            </a:r>
          </a:p>
        </p:txBody>
      </p:sp>
      <p:sp>
        <p:nvSpPr>
          <p:cNvPr id="7" name="TextBox 6"/>
          <p:cNvSpPr txBox="1"/>
          <p:nvPr/>
        </p:nvSpPr>
        <p:spPr>
          <a:xfrm>
            <a:off x="7850188" y="3119438"/>
            <a:ext cx="554037"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solidFill>
                  <a:prstClr val="black"/>
                </a:solidFill>
                <a:effectLst/>
              </a:rPr>
              <a:t>”</a:t>
            </a:r>
          </a:p>
        </p:txBody>
      </p:sp>
      <p:sp>
        <p:nvSpPr>
          <p:cNvPr id="2" name="Title 1"/>
          <p:cNvSpPr>
            <a:spLocks noGrp="1"/>
          </p:cNvSpPr>
          <p:nvPr>
            <p:ph type="title"/>
          </p:nvPr>
        </p:nvSpPr>
        <p:spPr>
          <a:xfrm>
            <a:off x="1084659" y="872588"/>
            <a:ext cx="6977064"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endParaRPr lang="lv-LV">
              <a:solidFill>
                <a:prstClr val="black"/>
              </a:solidFill>
            </a:endParaRPr>
          </a:p>
        </p:txBody>
      </p:sp>
      <p:sp>
        <p:nvSpPr>
          <p:cNvPr id="9" name="Footer Placeholder 5"/>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10" name="Slide Number Placeholder 6"/>
          <p:cNvSpPr>
            <a:spLocks noGrp="1"/>
          </p:cNvSpPr>
          <p:nvPr>
            <p:ph type="sldNum" sz="quarter" idx="16"/>
          </p:nvPr>
        </p:nvSpPr>
        <p:spPr/>
        <p:txBody>
          <a:bodyPr/>
          <a:lstStyle>
            <a:lvl1pPr>
              <a:defRPr smtClean="0"/>
            </a:lvl1pPr>
          </a:lstStyle>
          <a:p>
            <a:pPr>
              <a:defRPr/>
            </a:pPr>
            <a:fld id="{313CAE0E-DEA7-4A80-BEA4-609EEBC2CD10}"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4065021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CFC530CA-BF99-4C52-9AD8-87913C5CCB63}"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530134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lvl1pPr>
          </a:lstStyle>
          <a:p>
            <a:pPr>
              <a:defRPr/>
            </a:pPr>
            <a:endParaRPr lang="lv-LV">
              <a:solidFill>
                <a:prstClr val="black"/>
              </a:solidFill>
            </a:endParaRPr>
          </a:p>
        </p:txBody>
      </p:sp>
      <p:sp>
        <p:nvSpPr>
          <p:cNvPr id="16" name="Footer Placeholder 3"/>
          <p:cNvSpPr>
            <a:spLocks noGrp="1"/>
          </p:cNvSpPr>
          <p:nvPr>
            <p:ph type="ftr" sz="quarter" idx="19"/>
          </p:nvPr>
        </p:nvSpPr>
        <p:spPr/>
        <p:txBody>
          <a:bodyPr/>
          <a:lstStyle>
            <a:lvl1pPr>
              <a:defRPr/>
            </a:lvl1pPr>
          </a:lstStyle>
          <a:p>
            <a:pPr>
              <a:defRPr/>
            </a:pPr>
            <a:endParaRPr lang="lv-LV">
              <a:solidFill>
                <a:prstClr val="black"/>
              </a:solidFill>
            </a:endParaRPr>
          </a:p>
        </p:txBody>
      </p:sp>
      <p:sp>
        <p:nvSpPr>
          <p:cNvPr id="17" name="Slide Number Placeholder 4"/>
          <p:cNvSpPr>
            <a:spLocks noGrp="1"/>
          </p:cNvSpPr>
          <p:nvPr>
            <p:ph type="sldNum" sz="quarter" idx="20"/>
          </p:nvPr>
        </p:nvSpPr>
        <p:spPr/>
        <p:txBody>
          <a:bodyPr/>
          <a:lstStyle>
            <a:lvl1pPr>
              <a:defRPr smtClean="0"/>
            </a:lvl1pPr>
          </a:lstStyle>
          <a:p>
            <a:pPr>
              <a:defRPr/>
            </a:pPr>
            <a:fld id="{BD6A0F7B-8B39-4BA8-90EA-B31F0C1ED39E}"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198924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5331" y="4781082"/>
            <a:ext cx="2472307"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331011" y="4781081"/>
            <a:ext cx="247751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979880" y="4781079"/>
            <a:ext cx="2478790"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lvl1pPr>
          </a:lstStyle>
          <a:p>
            <a:pPr>
              <a:defRPr/>
            </a:pPr>
            <a:endParaRPr lang="lv-LV">
              <a:solidFill>
                <a:prstClr val="black"/>
              </a:solidFill>
            </a:endParaRPr>
          </a:p>
        </p:txBody>
      </p:sp>
      <p:sp>
        <p:nvSpPr>
          <p:cNvPr id="14" name="Footer Placeholder 3"/>
          <p:cNvSpPr>
            <a:spLocks noGrp="1"/>
          </p:cNvSpPr>
          <p:nvPr>
            <p:ph type="ftr" sz="quarter" idx="24"/>
          </p:nvPr>
        </p:nvSpPr>
        <p:spPr/>
        <p:txBody>
          <a:bodyPr/>
          <a:lstStyle>
            <a:lvl1pPr>
              <a:defRPr/>
            </a:lvl1pPr>
          </a:lstStyle>
          <a:p>
            <a:pPr>
              <a:defRPr/>
            </a:pPr>
            <a:endParaRPr lang="lv-LV">
              <a:solidFill>
                <a:prstClr val="black"/>
              </a:solidFill>
            </a:endParaRPr>
          </a:p>
        </p:txBody>
      </p:sp>
      <p:sp>
        <p:nvSpPr>
          <p:cNvPr id="15" name="Slide Number Placeholder 4"/>
          <p:cNvSpPr>
            <a:spLocks noGrp="1"/>
          </p:cNvSpPr>
          <p:nvPr>
            <p:ph type="sldNum" sz="quarter" idx="25"/>
          </p:nvPr>
        </p:nvSpPr>
        <p:spPr/>
        <p:txBody>
          <a:bodyPr/>
          <a:lstStyle>
            <a:lvl1pPr>
              <a:defRPr smtClean="0"/>
            </a:lvl1pPr>
          </a:lstStyle>
          <a:p>
            <a:pPr>
              <a:defRPr/>
            </a:pPr>
            <a:fld id="{65359329-7513-440C-B553-546C124B71E9}"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3400923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6"/>
          </p:nvPr>
        </p:nvSpPr>
        <p:spPr/>
        <p:txBody>
          <a:bodyPr/>
          <a:lstStyle>
            <a:lvl1pPr>
              <a:defRPr smtClean="0"/>
            </a:lvl1pPr>
          </a:lstStyle>
          <a:p>
            <a:pPr>
              <a:defRPr/>
            </a:pPr>
            <a:fld id="{03C2F1B0-8202-45E9-BE24-0162C95A8349}"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798599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6"/>
          </p:nvPr>
        </p:nvSpPr>
        <p:spPr/>
        <p:txBody>
          <a:bodyPr/>
          <a:lstStyle>
            <a:lvl1pPr>
              <a:defRPr smtClean="0"/>
            </a:lvl1pPr>
          </a:lstStyle>
          <a:p>
            <a:pPr>
              <a:defRPr/>
            </a:pPr>
            <a:fld id="{BE6CA73B-B716-428C-A932-7BB527BC6F17}"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957922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endParaRPr lang="lv-LV"/>
          </a:p>
        </p:txBody>
      </p:sp>
      <p:sp>
        <p:nvSpPr>
          <p:cNvPr id="7" name="Footer Placeholder 5"/>
          <p:cNvSpPr>
            <a:spLocks noGrp="1"/>
          </p:cNvSpPr>
          <p:nvPr>
            <p:ph type="ftr" sz="quarter" idx="15"/>
          </p:nvPr>
        </p:nvSpPr>
        <p:spPr/>
        <p:txBody>
          <a:bodyPr/>
          <a:lstStyle>
            <a:lvl1pPr>
              <a:defRPr/>
            </a:lvl1pPr>
          </a:lstStyle>
          <a:p>
            <a:pPr>
              <a:defRPr/>
            </a:pPr>
            <a:endParaRPr lang="lv-LV"/>
          </a:p>
        </p:txBody>
      </p:sp>
      <p:sp>
        <p:nvSpPr>
          <p:cNvPr id="8" name="Slide Number Placeholder 6"/>
          <p:cNvSpPr>
            <a:spLocks noGrp="1"/>
          </p:cNvSpPr>
          <p:nvPr>
            <p:ph type="sldNum" sz="quarter" idx="16"/>
          </p:nvPr>
        </p:nvSpPr>
        <p:spPr/>
        <p:txBody>
          <a:bodyPr/>
          <a:lstStyle>
            <a:lvl1pPr>
              <a:defRPr/>
            </a:lvl1pPr>
          </a:lstStyle>
          <a:p>
            <a:fld id="{0BEF0225-0365-455A-921C-D636A09EACD9}" type="slidenum">
              <a:rPr lang="lv-LV"/>
              <a:pPr/>
              <a:t>‹#›</a:t>
            </a:fld>
            <a:endParaRPr lang="lv-LV"/>
          </a:p>
        </p:txBody>
      </p:sp>
    </p:spTree>
    <p:extLst>
      <p:ext uri="{BB962C8B-B14F-4D97-AF65-F5344CB8AC3E}">
        <p14:creationId xmlns:p14="http://schemas.microsoft.com/office/powerpoint/2010/main" val="2898483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014BEC88-298E-4FAA-96CB-8D5D9BA627B7}"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86012687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6"/>
          </p:nvPr>
        </p:nvSpPr>
        <p:spPr/>
        <p:txBody>
          <a:bodyPr/>
          <a:lstStyle>
            <a:lvl1pPr>
              <a:defRPr sz="1400" b="1" i="0" baseline="0" smtClean="0"/>
            </a:lvl1pPr>
          </a:lstStyle>
          <a:p>
            <a:pPr>
              <a:defRPr/>
            </a:pPr>
            <a:fld id="{05E388DA-7962-4DC5-8BCE-27FE7B728181}" type="slidenum">
              <a:rPr lang="lv-LV">
                <a:solidFill>
                  <a:prstClr val="black"/>
                </a:solidFill>
              </a:rPr>
              <a:pPr>
                <a:defRPr/>
              </a:pPr>
              <a:t>‹#›</a:t>
            </a:fld>
            <a:endParaRPr lang="lv-LV" dirty="0">
              <a:solidFill>
                <a:prstClr val="black"/>
              </a:solidFill>
            </a:endParaRPr>
          </a:p>
        </p:txBody>
      </p:sp>
    </p:spTree>
    <p:extLst>
      <p:ext uri="{BB962C8B-B14F-4D97-AF65-F5344CB8AC3E}">
        <p14:creationId xmlns:p14="http://schemas.microsoft.com/office/powerpoint/2010/main" val="149456041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828564"/>
            <a:ext cx="7763814"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89E9B069-7A59-4CBF-97F2-5D3B89880832}"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2522168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6"/>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7"/>
          </p:nvPr>
        </p:nvSpPr>
        <p:spPr/>
        <p:txBody>
          <a:bodyPr/>
          <a:lstStyle>
            <a:lvl1pPr>
              <a:defRPr smtClean="0"/>
            </a:lvl1pPr>
          </a:lstStyle>
          <a:p>
            <a:pPr>
              <a:defRPr/>
            </a:pPr>
            <a:fld id="{4CC4085D-8B11-4978-82D8-8FE5B7370AD3}"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328602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lvl1pPr>
          </a:lstStyle>
          <a:p>
            <a:pPr>
              <a:defRPr/>
            </a:pPr>
            <a:endParaRPr lang="lv-LV">
              <a:solidFill>
                <a:prstClr val="black"/>
              </a:solidFill>
            </a:endParaRPr>
          </a:p>
        </p:txBody>
      </p:sp>
      <p:sp>
        <p:nvSpPr>
          <p:cNvPr id="9" name="Footer Placeholder 7"/>
          <p:cNvSpPr>
            <a:spLocks noGrp="1"/>
          </p:cNvSpPr>
          <p:nvPr>
            <p:ph type="ftr" sz="quarter" idx="16"/>
          </p:nvPr>
        </p:nvSpPr>
        <p:spPr/>
        <p:txBody>
          <a:bodyPr/>
          <a:lstStyle>
            <a:lvl1pPr>
              <a:defRPr/>
            </a:lvl1pPr>
          </a:lstStyle>
          <a:p>
            <a:pPr>
              <a:defRPr/>
            </a:pPr>
            <a:endParaRPr lang="lv-LV">
              <a:solidFill>
                <a:prstClr val="black"/>
              </a:solidFill>
            </a:endParaRPr>
          </a:p>
        </p:txBody>
      </p:sp>
      <p:sp>
        <p:nvSpPr>
          <p:cNvPr id="10" name="Slide Number Placeholder 8"/>
          <p:cNvSpPr>
            <a:spLocks noGrp="1"/>
          </p:cNvSpPr>
          <p:nvPr>
            <p:ph type="sldNum" sz="quarter" idx="17"/>
          </p:nvPr>
        </p:nvSpPr>
        <p:spPr/>
        <p:txBody>
          <a:bodyPr/>
          <a:lstStyle>
            <a:lvl1pPr>
              <a:defRPr smtClean="0"/>
            </a:lvl1pPr>
          </a:lstStyle>
          <a:p>
            <a:pPr>
              <a:defRPr/>
            </a:pPr>
            <a:fld id="{E9C336AF-D212-491C-89D1-546985617207}"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65896848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lv-LV">
              <a:solidFill>
                <a:prstClr val="black"/>
              </a:solidFill>
            </a:endParaRPr>
          </a:p>
        </p:txBody>
      </p:sp>
      <p:sp>
        <p:nvSpPr>
          <p:cNvPr id="5" name="Footer Placeholder 3"/>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6" name="Slide Number Placeholder 4"/>
          <p:cNvSpPr>
            <a:spLocks noGrp="1"/>
          </p:cNvSpPr>
          <p:nvPr>
            <p:ph type="sldNum" sz="quarter" idx="12"/>
          </p:nvPr>
        </p:nvSpPr>
        <p:spPr/>
        <p:txBody>
          <a:bodyPr/>
          <a:lstStyle>
            <a:lvl1pPr>
              <a:defRPr smtClean="0"/>
            </a:lvl1pPr>
          </a:lstStyle>
          <a:p>
            <a:pPr>
              <a:defRPr/>
            </a:pPr>
            <a:fld id="{4D00168C-DD64-4158-B8D1-040D63DCBF7E}"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3669474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lv-LV">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A0E33455-7DC8-4F53-99FF-F093547C4F18}"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165393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6"/>
          </p:nvPr>
        </p:nvSpPr>
        <p:spPr/>
        <p:txBody>
          <a:bodyPr/>
          <a:lstStyle>
            <a:lvl1pPr>
              <a:defRPr smtClean="0"/>
            </a:lvl1pPr>
          </a:lstStyle>
          <a:p>
            <a:pPr>
              <a:defRPr/>
            </a:pPr>
            <a:fld id="{E7A1D55E-46EB-4D03-9157-D4E626DB018C}"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05847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16BE4101-957F-4B28-B0E8-21A1780356C5}"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8967198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923C89C4-EDDC-4A21-A70E-CA0E9920D9E0}"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41114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p>
        </p:txBody>
      </p:sp>
      <p:sp>
        <p:nvSpPr>
          <p:cNvPr id="7" name="Footer Placeholder 5"/>
          <p:cNvSpPr>
            <a:spLocks noGrp="1"/>
          </p:cNvSpPr>
          <p:nvPr>
            <p:ph type="ftr" sz="quarter" idx="11"/>
          </p:nvPr>
        </p:nvSpPr>
        <p:spPr/>
        <p:txBody>
          <a:bodyPr/>
          <a:lstStyle>
            <a:lvl1pPr>
              <a:defRPr/>
            </a:lvl1pPr>
          </a:lstStyle>
          <a:p>
            <a:pPr>
              <a:defRPr/>
            </a:pPr>
            <a:endParaRPr lang="lv-LV"/>
          </a:p>
        </p:txBody>
      </p:sp>
      <p:sp>
        <p:nvSpPr>
          <p:cNvPr id="8" name="Slide Number Placeholder 6"/>
          <p:cNvSpPr>
            <a:spLocks noGrp="1"/>
          </p:cNvSpPr>
          <p:nvPr>
            <p:ph type="sldNum" sz="quarter" idx="12"/>
          </p:nvPr>
        </p:nvSpPr>
        <p:spPr/>
        <p:txBody>
          <a:bodyPr/>
          <a:lstStyle>
            <a:lvl1pPr>
              <a:defRPr/>
            </a:lvl1pPr>
          </a:lstStyle>
          <a:p>
            <a:fld id="{DCF9ED90-2D32-40C9-A64A-8FC153ECDED0}" type="slidenum">
              <a:rPr lang="lv-LV"/>
              <a:pPr/>
              <a:t>‹#›</a:t>
            </a:fld>
            <a:endParaRPr lang="lv-LV"/>
          </a:p>
        </p:txBody>
      </p:sp>
    </p:spTree>
    <p:extLst>
      <p:ext uri="{BB962C8B-B14F-4D97-AF65-F5344CB8AC3E}">
        <p14:creationId xmlns:p14="http://schemas.microsoft.com/office/powerpoint/2010/main" val="2181750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7773339"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A66841CB-8202-4A25-BBCF-C1DFF8365B14}"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30839350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8188" y="887413"/>
            <a:ext cx="5461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solidFill>
                  <a:prstClr val="black"/>
                </a:solidFill>
                <a:effectLst/>
              </a:rPr>
              <a:t>“</a:t>
            </a:r>
          </a:p>
        </p:txBody>
      </p:sp>
      <p:sp>
        <p:nvSpPr>
          <p:cNvPr id="7" name="TextBox 6"/>
          <p:cNvSpPr txBox="1"/>
          <p:nvPr/>
        </p:nvSpPr>
        <p:spPr>
          <a:xfrm>
            <a:off x="7850188" y="3119438"/>
            <a:ext cx="554037"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solidFill>
                  <a:prstClr val="black"/>
                </a:solidFill>
                <a:effectLst/>
              </a:rPr>
              <a:t>”</a:t>
            </a:r>
          </a:p>
        </p:txBody>
      </p:sp>
      <p:sp>
        <p:nvSpPr>
          <p:cNvPr id="2" name="Title 1"/>
          <p:cNvSpPr>
            <a:spLocks noGrp="1"/>
          </p:cNvSpPr>
          <p:nvPr>
            <p:ph type="title"/>
          </p:nvPr>
        </p:nvSpPr>
        <p:spPr>
          <a:xfrm>
            <a:off x="1084659" y="872588"/>
            <a:ext cx="6977064"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endParaRPr lang="lv-LV">
              <a:solidFill>
                <a:prstClr val="black"/>
              </a:solidFill>
            </a:endParaRPr>
          </a:p>
        </p:txBody>
      </p:sp>
      <p:sp>
        <p:nvSpPr>
          <p:cNvPr id="9" name="Footer Placeholder 5"/>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10" name="Slide Number Placeholder 6"/>
          <p:cNvSpPr>
            <a:spLocks noGrp="1"/>
          </p:cNvSpPr>
          <p:nvPr>
            <p:ph type="sldNum" sz="quarter" idx="16"/>
          </p:nvPr>
        </p:nvSpPr>
        <p:spPr/>
        <p:txBody>
          <a:bodyPr/>
          <a:lstStyle>
            <a:lvl1pPr>
              <a:defRPr smtClean="0"/>
            </a:lvl1pPr>
          </a:lstStyle>
          <a:p>
            <a:pPr>
              <a:defRPr/>
            </a:pPr>
            <a:fld id="{313CAE0E-DEA7-4A80-BEA4-609EEBC2CD10}"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8244401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lv-LV">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lv-LV">
              <a:solidFill>
                <a:prstClr val="black"/>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CFC530CA-BF99-4C52-9AD8-87913C5CCB63}"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447490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lvl1pPr>
          </a:lstStyle>
          <a:p>
            <a:pPr>
              <a:defRPr/>
            </a:pPr>
            <a:endParaRPr lang="lv-LV">
              <a:solidFill>
                <a:prstClr val="black"/>
              </a:solidFill>
            </a:endParaRPr>
          </a:p>
        </p:txBody>
      </p:sp>
      <p:sp>
        <p:nvSpPr>
          <p:cNvPr id="16" name="Footer Placeholder 3"/>
          <p:cNvSpPr>
            <a:spLocks noGrp="1"/>
          </p:cNvSpPr>
          <p:nvPr>
            <p:ph type="ftr" sz="quarter" idx="19"/>
          </p:nvPr>
        </p:nvSpPr>
        <p:spPr/>
        <p:txBody>
          <a:bodyPr/>
          <a:lstStyle>
            <a:lvl1pPr>
              <a:defRPr/>
            </a:lvl1pPr>
          </a:lstStyle>
          <a:p>
            <a:pPr>
              <a:defRPr/>
            </a:pPr>
            <a:endParaRPr lang="lv-LV">
              <a:solidFill>
                <a:prstClr val="black"/>
              </a:solidFill>
            </a:endParaRPr>
          </a:p>
        </p:txBody>
      </p:sp>
      <p:sp>
        <p:nvSpPr>
          <p:cNvPr id="17" name="Slide Number Placeholder 4"/>
          <p:cNvSpPr>
            <a:spLocks noGrp="1"/>
          </p:cNvSpPr>
          <p:nvPr>
            <p:ph type="sldNum" sz="quarter" idx="20"/>
          </p:nvPr>
        </p:nvSpPr>
        <p:spPr/>
        <p:txBody>
          <a:bodyPr/>
          <a:lstStyle>
            <a:lvl1pPr>
              <a:defRPr smtClean="0"/>
            </a:lvl1pPr>
          </a:lstStyle>
          <a:p>
            <a:pPr>
              <a:defRPr/>
            </a:pPr>
            <a:fld id="{BD6A0F7B-8B39-4BA8-90EA-B31F0C1ED39E}"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3510603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5331" y="4781082"/>
            <a:ext cx="2472307"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331011" y="4781081"/>
            <a:ext cx="247751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979880" y="4781079"/>
            <a:ext cx="2478790"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lvl1pPr>
          </a:lstStyle>
          <a:p>
            <a:pPr>
              <a:defRPr/>
            </a:pPr>
            <a:endParaRPr lang="lv-LV">
              <a:solidFill>
                <a:prstClr val="black"/>
              </a:solidFill>
            </a:endParaRPr>
          </a:p>
        </p:txBody>
      </p:sp>
      <p:sp>
        <p:nvSpPr>
          <p:cNvPr id="14" name="Footer Placeholder 3"/>
          <p:cNvSpPr>
            <a:spLocks noGrp="1"/>
          </p:cNvSpPr>
          <p:nvPr>
            <p:ph type="ftr" sz="quarter" idx="24"/>
          </p:nvPr>
        </p:nvSpPr>
        <p:spPr/>
        <p:txBody>
          <a:bodyPr/>
          <a:lstStyle>
            <a:lvl1pPr>
              <a:defRPr/>
            </a:lvl1pPr>
          </a:lstStyle>
          <a:p>
            <a:pPr>
              <a:defRPr/>
            </a:pPr>
            <a:endParaRPr lang="lv-LV">
              <a:solidFill>
                <a:prstClr val="black"/>
              </a:solidFill>
            </a:endParaRPr>
          </a:p>
        </p:txBody>
      </p:sp>
      <p:sp>
        <p:nvSpPr>
          <p:cNvPr id="15" name="Slide Number Placeholder 4"/>
          <p:cNvSpPr>
            <a:spLocks noGrp="1"/>
          </p:cNvSpPr>
          <p:nvPr>
            <p:ph type="sldNum" sz="quarter" idx="25"/>
          </p:nvPr>
        </p:nvSpPr>
        <p:spPr/>
        <p:txBody>
          <a:bodyPr/>
          <a:lstStyle>
            <a:lvl1pPr>
              <a:defRPr smtClean="0"/>
            </a:lvl1pPr>
          </a:lstStyle>
          <a:p>
            <a:pPr>
              <a:defRPr/>
            </a:pPr>
            <a:fld id="{65359329-7513-440C-B553-546C124B71E9}"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14539020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6"/>
          </p:nvPr>
        </p:nvSpPr>
        <p:spPr/>
        <p:txBody>
          <a:bodyPr/>
          <a:lstStyle>
            <a:lvl1pPr>
              <a:defRPr smtClean="0"/>
            </a:lvl1pPr>
          </a:lstStyle>
          <a:p>
            <a:pPr>
              <a:defRPr/>
            </a:pPr>
            <a:fld id="{03C2F1B0-8202-45E9-BE24-0162C95A8349}"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20133467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lv-LV">
              <a:solidFill>
                <a:prstClr val="black"/>
              </a:solidFill>
            </a:endParaRPr>
          </a:p>
        </p:txBody>
      </p:sp>
      <p:sp>
        <p:nvSpPr>
          <p:cNvPr id="6" name="Footer Placeholder 4"/>
          <p:cNvSpPr>
            <a:spLocks noGrp="1"/>
          </p:cNvSpPr>
          <p:nvPr>
            <p:ph type="ftr" sz="quarter" idx="15"/>
          </p:nvPr>
        </p:nvSpPr>
        <p:spPr/>
        <p:txBody>
          <a:bodyPr/>
          <a:lstStyle>
            <a:lvl1pPr>
              <a:defRPr/>
            </a:lvl1pPr>
          </a:lstStyle>
          <a:p>
            <a:pPr>
              <a:defRPr/>
            </a:pPr>
            <a:endParaRPr lang="lv-LV">
              <a:solidFill>
                <a:prstClr val="black"/>
              </a:solidFill>
            </a:endParaRPr>
          </a:p>
        </p:txBody>
      </p:sp>
      <p:sp>
        <p:nvSpPr>
          <p:cNvPr id="7" name="Slide Number Placeholder 5"/>
          <p:cNvSpPr>
            <a:spLocks noGrp="1"/>
          </p:cNvSpPr>
          <p:nvPr>
            <p:ph type="sldNum" sz="quarter" idx="16"/>
          </p:nvPr>
        </p:nvSpPr>
        <p:spPr/>
        <p:txBody>
          <a:bodyPr/>
          <a:lstStyle>
            <a:lvl1pPr>
              <a:defRPr smtClean="0"/>
            </a:lvl1pPr>
          </a:lstStyle>
          <a:p>
            <a:pPr>
              <a:defRPr/>
            </a:pPr>
            <a:fld id="{BE6CA73B-B716-428C-A932-7BB527BC6F17}" type="slidenum">
              <a:rPr lang="lv-LV">
                <a:solidFill>
                  <a:prstClr val="black"/>
                </a:solidFill>
              </a:rPr>
              <a:pPr>
                <a:defRPr/>
              </a:pPr>
              <a:t>‹#›</a:t>
            </a:fld>
            <a:endParaRPr lang="lv-LV">
              <a:solidFill>
                <a:prstClr val="black"/>
              </a:solidFill>
            </a:endParaRPr>
          </a:p>
        </p:txBody>
      </p:sp>
    </p:spTree>
    <p:extLst>
      <p:ext uri="{BB962C8B-B14F-4D97-AF65-F5344CB8AC3E}">
        <p14:creationId xmlns:p14="http://schemas.microsoft.com/office/powerpoint/2010/main" val="69667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00" y="619125"/>
            <a:ext cx="77724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366963"/>
            <a:ext cx="77724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hangingPunct="1">
              <a:defRPr sz="1000">
                <a:solidFill>
                  <a:schemeClr val="tx1"/>
                </a:solidFill>
                <a:latin typeface="Arial" panose="020B0604020202020204" pitchFamily="34" charset="0"/>
                <a:cs typeface="Arial" panose="020B0604020202020204" pitchFamily="34" charset="0"/>
              </a:defRPr>
            </a:lvl1pPr>
          </a:lstStyle>
          <a:p>
            <a:pPr>
              <a:defRPr/>
            </a:pPr>
            <a:endParaRPr lang="lv-LV"/>
          </a:p>
        </p:txBody>
      </p:sp>
      <p:sp>
        <p:nvSpPr>
          <p:cNvPr id="5" name="Footer Placeholder 4"/>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hangingPunct="1">
              <a:defRPr sz="1000">
                <a:solidFill>
                  <a:schemeClr val="tx1"/>
                </a:solidFill>
                <a:latin typeface="Arial" panose="020B0604020202020204" pitchFamily="34" charset="0"/>
                <a:cs typeface="Arial" panose="020B0604020202020204" pitchFamily="34" charset="0"/>
              </a:defRPr>
            </a:lvl1pPr>
          </a:lstStyle>
          <a:p>
            <a:pPr>
              <a:defRPr/>
            </a:pPr>
            <a:endParaRPr lang="lv-LV"/>
          </a:p>
        </p:txBody>
      </p:sp>
      <p:sp>
        <p:nvSpPr>
          <p:cNvPr id="6" name="Slide Number Placeholder 5"/>
          <p:cNvSpPr>
            <a:spLocks noGrp="1"/>
          </p:cNvSpPr>
          <p:nvPr>
            <p:ph type="sldNum" sz="quarter" idx="4"/>
          </p:nvPr>
        </p:nvSpPr>
        <p:spPr>
          <a:xfrm>
            <a:off x="8596313" y="6470650"/>
            <a:ext cx="5730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fld id="{5B98031C-6E85-4127-BDB4-BDA6B907DC51}" type="slidenum">
              <a:rPr lang="lv-LV"/>
              <a:pPr/>
              <a:t>‹#›</a:t>
            </a:fld>
            <a:endParaRPr lang="lv-LV"/>
          </a:p>
        </p:txBody>
      </p:sp>
    </p:spTree>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 id="2147485332" r:id="rId13"/>
    <p:sldLayoutId id="2147485333" r:id="rId14"/>
    <p:sldLayoutId id="2147485334" r:id="rId15"/>
    <p:sldLayoutId id="2147485335" r:id="rId16"/>
    <p:sldLayoutId id="2147485336" r:id="rId17"/>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pic>
        <p:nvPicPr>
          <p:cNvPr id="3074"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00" y="619125"/>
            <a:ext cx="77724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366963"/>
            <a:ext cx="77724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hangingPunct="1">
              <a:defRPr sz="1000">
                <a:solidFill>
                  <a:prstClr val="black"/>
                </a:solidFill>
                <a:latin typeface="Arial" panose="020B0604020202020204" pitchFamily="34" charset="0"/>
                <a:cs typeface="Arial" panose="020B0604020202020204" pitchFamily="34" charset="0"/>
              </a:defRPr>
            </a:lvl1pPr>
          </a:lstStyle>
          <a:p>
            <a:pPr>
              <a:defRPr/>
            </a:pPr>
            <a:endParaRPr lang="lv-LV"/>
          </a:p>
        </p:txBody>
      </p:sp>
      <p:sp>
        <p:nvSpPr>
          <p:cNvPr id="5" name="Footer Placeholder 4"/>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hangingPunct="1">
              <a:defRPr sz="1000">
                <a:solidFill>
                  <a:prstClr val="black"/>
                </a:solidFill>
                <a:latin typeface="Arial" panose="020B0604020202020204" pitchFamily="34" charset="0"/>
                <a:cs typeface="Arial" panose="020B0604020202020204" pitchFamily="34" charset="0"/>
              </a:defRPr>
            </a:lvl1pPr>
          </a:lstStyle>
          <a:p>
            <a:pPr>
              <a:defRPr/>
            </a:pPr>
            <a:endParaRPr lang="lv-LV"/>
          </a:p>
        </p:txBody>
      </p:sp>
      <p:sp>
        <p:nvSpPr>
          <p:cNvPr id="6" name="Slide Number Placeholder 5"/>
          <p:cNvSpPr>
            <a:spLocks noGrp="1"/>
          </p:cNvSpPr>
          <p:nvPr>
            <p:ph type="sldNum" sz="quarter" idx="4"/>
          </p:nvPr>
        </p:nvSpPr>
        <p:spPr>
          <a:xfrm>
            <a:off x="7885113" y="5883275"/>
            <a:ext cx="5730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defRPr>
            </a:lvl1pPr>
          </a:lstStyle>
          <a:p>
            <a:fld id="{D0962D6B-DAB1-4ADF-B225-20D4EF195DA9}" type="slidenum">
              <a:rPr lang="lv-LV"/>
              <a:pPr/>
              <a:t>‹#›</a:t>
            </a:fld>
            <a:endParaRPr lang="lv-LV"/>
          </a:p>
        </p:txBody>
      </p:sp>
    </p:spTree>
    <p:extLst>
      <p:ext uri="{BB962C8B-B14F-4D97-AF65-F5344CB8AC3E}">
        <p14:creationId xmlns:p14="http://schemas.microsoft.com/office/powerpoint/2010/main" val="2739798152"/>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 id="2147485349" r:id="rId12"/>
    <p:sldLayoutId id="2147485350" r:id="rId13"/>
    <p:sldLayoutId id="2147485351" r:id="rId14"/>
    <p:sldLayoutId id="2147485352" r:id="rId15"/>
    <p:sldLayoutId id="2147485353" r:id="rId16"/>
    <p:sldLayoutId id="2147485354" r:id="rId17"/>
  </p:sldLayoutIdLst>
  <p:hf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pic>
        <p:nvPicPr>
          <p:cNvPr id="8194"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00" y="619125"/>
            <a:ext cx="77724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366963"/>
            <a:ext cx="77724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hangingPunct="1">
              <a:defRPr sz="1000">
                <a:solidFill>
                  <a:prstClr val="black"/>
                </a:solidFill>
                <a:latin typeface="Arial" panose="020B0604020202020204" pitchFamily="34" charset="0"/>
                <a:cs typeface="Arial" panose="020B0604020202020204" pitchFamily="34" charset="0"/>
              </a:defRPr>
            </a:lvl1pPr>
          </a:lstStyle>
          <a:p>
            <a:pPr>
              <a:defRPr/>
            </a:pPr>
            <a:endParaRPr lang="lv-LV"/>
          </a:p>
        </p:txBody>
      </p:sp>
      <p:sp>
        <p:nvSpPr>
          <p:cNvPr id="5" name="Footer Placeholder 4"/>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hangingPunct="1">
              <a:defRPr sz="1000">
                <a:solidFill>
                  <a:prstClr val="black"/>
                </a:solidFill>
                <a:latin typeface="Arial" panose="020B0604020202020204" pitchFamily="34" charset="0"/>
                <a:cs typeface="Arial" panose="020B0604020202020204" pitchFamily="34" charset="0"/>
              </a:defRPr>
            </a:lvl1pPr>
          </a:lstStyle>
          <a:p>
            <a:pPr>
              <a:defRPr/>
            </a:pPr>
            <a:endParaRPr lang="lv-LV"/>
          </a:p>
        </p:txBody>
      </p:sp>
      <p:sp>
        <p:nvSpPr>
          <p:cNvPr id="6" name="Slide Number Placeholder 5"/>
          <p:cNvSpPr>
            <a:spLocks noGrp="1"/>
          </p:cNvSpPr>
          <p:nvPr>
            <p:ph type="sldNum" sz="quarter" idx="4"/>
          </p:nvPr>
        </p:nvSpPr>
        <p:spPr>
          <a:xfrm>
            <a:off x="8596313" y="6470650"/>
            <a:ext cx="5730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defRPr>
            </a:lvl1pPr>
          </a:lstStyle>
          <a:p>
            <a:fld id="{D185EBF6-6024-4B91-8E3F-B2D1AC9E77F1}" type="slidenum">
              <a:rPr lang="lv-LV"/>
              <a:pPr/>
              <a:t>‹#›</a:t>
            </a:fld>
            <a:endParaRPr lang="lv-LV"/>
          </a:p>
        </p:txBody>
      </p:sp>
    </p:spTree>
    <p:extLst>
      <p:ext uri="{BB962C8B-B14F-4D97-AF65-F5344CB8AC3E}">
        <p14:creationId xmlns:p14="http://schemas.microsoft.com/office/powerpoint/2010/main" val="938870098"/>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 id="2147485368" r:id="rId13"/>
    <p:sldLayoutId id="2147485369" r:id="rId14"/>
    <p:sldLayoutId id="2147485370" r:id="rId15"/>
    <p:sldLayoutId id="2147485371" r:id="rId16"/>
    <p:sldLayoutId id="2147485372" r:id="rId17"/>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nl-B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nl-B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6467F6E5-A357-4118-AA12-569848CF1F78}" type="slidenum">
              <a:rPr lang="en-US" altLang="lv-LV" smtClean="0">
                <a:solidFill>
                  <a:srgbClr val="000000"/>
                </a:solidFill>
              </a:rPr>
              <a:pPr eaLnBrk="1" hangingPunct="1"/>
              <a:t>‹#›</a:t>
            </a:fld>
            <a:endParaRPr lang="en-US" altLang="lv-LV" smtClean="0">
              <a:solidFill>
                <a:srgbClr val="000000"/>
              </a:solidFill>
            </a:endParaRPr>
          </a:p>
        </p:txBody>
      </p:sp>
    </p:spTree>
    <p:extLst>
      <p:ext uri="{BB962C8B-B14F-4D97-AF65-F5344CB8AC3E}">
        <p14:creationId xmlns:p14="http://schemas.microsoft.com/office/powerpoint/2010/main" val="1649170423"/>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00" y="619125"/>
            <a:ext cx="77724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366963"/>
            <a:ext cx="77724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hangingPunct="1">
              <a:defRPr sz="1000">
                <a:solidFill>
                  <a:schemeClr val="tx1"/>
                </a:solidFill>
                <a:latin typeface="Arial" panose="020B0604020202020204" pitchFamily="34" charset="0"/>
                <a:cs typeface="Arial" panose="020B0604020202020204" pitchFamily="34" charset="0"/>
              </a:defRPr>
            </a:lvl1pPr>
          </a:lstStyle>
          <a:p>
            <a:pPr>
              <a:defRPr/>
            </a:pPr>
            <a:endParaRPr lang="lv-LV">
              <a:solidFill>
                <a:prstClr val="black"/>
              </a:solidFill>
            </a:endParaRPr>
          </a:p>
        </p:txBody>
      </p:sp>
      <p:sp>
        <p:nvSpPr>
          <p:cNvPr id="5" name="Footer Placeholder 4"/>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hangingPunct="1">
              <a:defRPr sz="1000">
                <a:solidFill>
                  <a:schemeClr val="tx1"/>
                </a:solidFill>
                <a:latin typeface="Arial" panose="020B0604020202020204" pitchFamily="34" charset="0"/>
                <a:cs typeface="Arial" panose="020B0604020202020204" pitchFamily="34" charset="0"/>
              </a:defRPr>
            </a:lvl1pPr>
          </a:lstStyle>
          <a:p>
            <a:pPr>
              <a:defRPr/>
            </a:pPr>
            <a:endParaRPr lang="lv-LV">
              <a:solidFill>
                <a:prstClr val="black"/>
              </a:solidFill>
            </a:endParaRPr>
          </a:p>
        </p:txBody>
      </p:sp>
      <p:sp>
        <p:nvSpPr>
          <p:cNvPr id="6" name="Slide Number Placeholder 5"/>
          <p:cNvSpPr>
            <a:spLocks noGrp="1"/>
          </p:cNvSpPr>
          <p:nvPr>
            <p:ph type="sldNum" sz="quarter" idx="4"/>
          </p:nvPr>
        </p:nvSpPr>
        <p:spPr>
          <a:xfrm>
            <a:off x="8597002" y="6470792"/>
            <a:ext cx="5730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lvl1pPr>
          </a:lstStyle>
          <a:p>
            <a:pPr>
              <a:defRPr/>
            </a:pPr>
            <a:fld id="{05895A26-3795-4E3A-9274-A1A5E1148F07}" type="slidenum">
              <a:rPr lang="lv-LV">
                <a:solidFill>
                  <a:prstClr val="black"/>
                </a:solidFill>
              </a:rPr>
              <a:pPr>
                <a:defRPr/>
              </a:pPr>
              <a:t>‹#›</a:t>
            </a:fld>
            <a:endParaRPr lang="lv-LV" dirty="0">
              <a:solidFill>
                <a:prstClr val="black"/>
              </a:solidFill>
            </a:endParaRPr>
          </a:p>
        </p:txBody>
      </p:sp>
    </p:spTree>
    <p:extLst>
      <p:ext uri="{BB962C8B-B14F-4D97-AF65-F5344CB8AC3E}">
        <p14:creationId xmlns:p14="http://schemas.microsoft.com/office/powerpoint/2010/main" val="139183725"/>
      </p:ext>
    </p:extLst>
  </p:cSld>
  <p:clrMap bg1="lt1" tx1="dk1" bg2="lt2" tx2="dk2" accent1="accent1" accent2="accent2" accent3="accent3" accent4="accent4" accent5="accent5" accent6="accent6" hlink="hlink" folHlink="folHlink"/>
  <p:sldLayoutIdLst>
    <p:sldLayoutId id="2147485422" r:id="rId1"/>
    <p:sldLayoutId id="2147485423" r:id="rId2"/>
    <p:sldLayoutId id="2147485424" r:id="rId3"/>
    <p:sldLayoutId id="2147485425" r:id="rId4"/>
    <p:sldLayoutId id="2147485426" r:id="rId5"/>
    <p:sldLayoutId id="2147485427" r:id="rId6"/>
    <p:sldLayoutId id="2147485428" r:id="rId7"/>
    <p:sldLayoutId id="2147485429" r:id="rId8"/>
    <p:sldLayoutId id="2147485430" r:id="rId9"/>
    <p:sldLayoutId id="2147485431" r:id="rId10"/>
    <p:sldLayoutId id="2147485432" r:id="rId11"/>
    <p:sldLayoutId id="2147485433" r:id="rId12"/>
    <p:sldLayoutId id="2147485434" r:id="rId13"/>
    <p:sldLayoutId id="2147485435" r:id="rId14"/>
    <p:sldLayoutId id="2147485436" r:id="rId15"/>
    <p:sldLayoutId id="2147485437" r:id="rId16"/>
    <p:sldLayoutId id="2147485438" r:id="rId17"/>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00" y="619125"/>
            <a:ext cx="77724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366963"/>
            <a:ext cx="77724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hangingPunct="1">
              <a:defRPr sz="1000">
                <a:solidFill>
                  <a:schemeClr val="tx1"/>
                </a:solidFill>
                <a:latin typeface="Arial" panose="020B0604020202020204" pitchFamily="34" charset="0"/>
                <a:cs typeface="Arial" panose="020B0604020202020204" pitchFamily="34" charset="0"/>
              </a:defRPr>
            </a:lvl1pPr>
          </a:lstStyle>
          <a:p>
            <a:pPr>
              <a:defRPr/>
            </a:pPr>
            <a:endParaRPr lang="lv-LV">
              <a:solidFill>
                <a:prstClr val="black"/>
              </a:solidFill>
            </a:endParaRPr>
          </a:p>
        </p:txBody>
      </p:sp>
      <p:sp>
        <p:nvSpPr>
          <p:cNvPr id="5" name="Footer Placeholder 4"/>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hangingPunct="1">
              <a:defRPr sz="1000">
                <a:solidFill>
                  <a:schemeClr val="tx1"/>
                </a:solidFill>
                <a:latin typeface="Arial" panose="020B0604020202020204" pitchFamily="34" charset="0"/>
                <a:cs typeface="Arial" panose="020B0604020202020204" pitchFamily="34" charset="0"/>
              </a:defRPr>
            </a:lvl1pPr>
          </a:lstStyle>
          <a:p>
            <a:pPr>
              <a:defRPr/>
            </a:pPr>
            <a:endParaRPr lang="lv-LV">
              <a:solidFill>
                <a:prstClr val="black"/>
              </a:solidFill>
            </a:endParaRPr>
          </a:p>
        </p:txBody>
      </p:sp>
      <p:sp>
        <p:nvSpPr>
          <p:cNvPr id="6" name="Slide Number Placeholder 5"/>
          <p:cNvSpPr>
            <a:spLocks noGrp="1"/>
          </p:cNvSpPr>
          <p:nvPr>
            <p:ph type="sldNum" sz="quarter" idx="4"/>
          </p:nvPr>
        </p:nvSpPr>
        <p:spPr>
          <a:xfrm>
            <a:off x="8597002" y="6470792"/>
            <a:ext cx="5730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lvl1pPr>
          </a:lstStyle>
          <a:p>
            <a:pPr>
              <a:defRPr/>
            </a:pPr>
            <a:fld id="{05895A26-3795-4E3A-9274-A1A5E1148F07}" type="slidenum">
              <a:rPr lang="lv-LV">
                <a:solidFill>
                  <a:prstClr val="black"/>
                </a:solidFill>
              </a:rPr>
              <a:pPr>
                <a:defRPr/>
              </a:pPr>
              <a:t>‹#›</a:t>
            </a:fld>
            <a:endParaRPr lang="lv-LV" dirty="0">
              <a:solidFill>
                <a:prstClr val="black"/>
              </a:solidFill>
            </a:endParaRPr>
          </a:p>
        </p:txBody>
      </p:sp>
    </p:spTree>
    <p:extLst>
      <p:ext uri="{BB962C8B-B14F-4D97-AF65-F5344CB8AC3E}">
        <p14:creationId xmlns:p14="http://schemas.microsoft.com/office/powerpoint/2010/main" val="514970319"/>
      </p:ext>
    </p:extLst>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 id="2147485451" r:id="rId12"/>
    <p:sldLayoutId id="2147485452" r:id="rId13"/>
    <p:sldLayoutId id="2147485453" r:id="rId14"/>
    <p:sldLayoutId id="2147485454" r:id="rId15"/>
    <p:sldLayoutId id="2147485455" r:id="rId16"/>
    <p:sldLayoutId id="2147485456" r:id="rId17"/>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rl.bf.rtu.lv/en/"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81.xml"/><Relationship Id="rId5" Type="http://schemas.openxmlformats.org/officeDocument/2006/relationships/image" Target="../media/image8.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Microsoft_Excel_97-2003_Worksheet1.xls"/><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wmf"/><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5.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media/image39.gif"/><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wrl.bf.rtu.lv/en/"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5.emf"/><Relationship Id="rId4" Type="http://schemas.openxmlformats.org/officeDocument/2006/relationships/oleObject" Target="../embeddings/Microsoft_Excel_97-2003_Worksheet2.xls"/></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4.xml"/><Relationship Id="rId5" Type="http://schemas.openxmlformats.org/officeDocument/2006/relationships/image" Target="../media/image7.jpeg"/><Relationship Id="rId4" Type="http://schemas.openxmlformats.org/officeDocument/2006/relationships/hyperlink" Target="http://www.wired.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755650" y="3638550"/>
            <a:ext cx="837247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spcBef>
                <a:spcPct val="50000"/>
              </a:spcBef>
            </a:pPr>
            <a:endParaRPr lang="lv-LV" altLang="lv-LV" sz="1600" b="1" dirty="0">
              <a:latin typeface="TimesNewRoman"/>
            </a:endParaRPr>
          </a:p>
          <a:p>
            <a:pPr eaLnBrk="1" hangingPunct="1">
              <a:spcBef>
                <a:spcPct val="50000"/>
              </a:spcBef>
            </a:pPr>
            <a:r>
              <a:rPr lang="lv-LV" altLang="lv-LV" sz="1600" b="1" dirty="0">
                <a:latin typeface="TimesNewRoman"/>
              </a:rPr>
              <a:t>	</a:t>
            </a:r>
            <a:endParaRPr lang="lv-LV" altLang="lv-LV" sz="2800" b="1" dirty="0">
              <a:latin typeface="TimesNewRoman"/>
            </a:endParaRPr>
          </a:p>
          <a:p>
            <a:pPr algn="r" eaLnBrk="1" hangingPunct="1">
              <a:spcBef>
                <a:spcPct val="20000"/>
              </a:spcBef>
              <a:buFont typeface="Arial" pitchFamily="34" charset="0"/>
              <a:buNone/>
            </a:pPr>
            <a:endParaRPr lang="lv-LV" altLang="lv-LV" sz="1600" u="sng" dirty="0">
              <a:solidFill>
                <a:srgbClr val="898989"/>
              </a:solidFill>
              <a:latin typeface="Times New Roman" pitchFamily="18" charset="0"/>
            </a:endParaRPr>
          </a:p>
          <a:p>
            <a:pPr algn="r" eaLnBrk="1" hangingPunct="1">
              <a:spcBef>
                <a:spcPct val="20000"/>
              </a:spcBef>
            </a:pPr>
            <a:r>
              <a:rPr lang="en-US" sz="2400" dirty="0" err="1">
                <a:latin typeface="Times New Roman" pitchFamily="18" charset="0"/>
              </a:rPr>
              <a:t>Dr.Sc.ing</a:t>
            </a:r>
            <a:r>
              <a:rPr lang="en-US" sz="2400" dirty="0">
                <a:latin typeface="Times New Roman" pitchFamily="18" charset="0"/>
              </a:rPr>
              <a:t>.</a:t>
            </a:r>
            <a:r>
              <a:rPr lang="lv-LV" sz="2400" dirty="0">
                <a:latin typeface="Times New Roman" pitchFamily="18" charset="0"/>
              </a:rPr>
              <a:t>, </a:t>
            </a:r>
            <a:r>
              <a:rPr lang="lv-LV" sz="2400" dirty="0" smtClean="0">
                <a:latin typeface="Times New Roman" pitchFamily="18" charset="0"/>
              </a:rPr>
              <a:t>assoc.proff. </a:t>
            </a:r>
            <a:r>
              <a:rPr lang="en-US" sz="2400" dirty="0">
                <a:latin typeface="Times New Roman" pitchFamily="18" charset="0"/>
              </a:rPr>
              <a:t>J</a:t>
            </a:r>
            <a:r>
              <a:rPr lang="lv-LV" sz="2400" dirty="0">
                <a:latin typeface="Times New Roman" pitchFamily="18" charset="0"/>
              </a:rPr>
              <a:t>ā</a:t>
            </a:r>
            <a:r>
              <a:rPr lang="en-US" sz="2400" dirty="0" err="1">
                <a:latin typeface="Times New Roman" pitchFamily="18" charset="0"/>
              </a:rPr>
              <a:t>nis</a:t>
            </a:r>
            <a:r>
              <a:rPr lang="en-US" sz="2400" dirty="0">
                <a:latin typeface="Times New Roman" pitchFamily="18" charset="0"/>
              </a:rPr>
              <a:t> Rubulis</a:t>
            </a:r>
          </a:p>
          <a:p>
            <a:pPr algn="r" eaLnBrk="1" hangingPunct="1">
              <a:spcBef>
                <a:spcPct val="20000"/>
              </a:spcBef>
              <a:buFont typeface="Arial" pitchFamily="34" charset="0"/>
              <a:buNone/>
            </a:pPr>
            <a:r>
              <a:rPr lang="en-US" altLang="lv-LV" sz="2400" dirty="0" smtClean="0">
                <a:latin typeface="Times New Roman" pitchFamily="18" charset="0"/>
                <a:cs typeface="Times New Roman" pitchFamily="18" charset="0"/>
              </a:rPr>
              <a:t>R</a:t>
            </a:r>
            <a:r>
              <a:rPr lang="lv-LV" altLang="lv-LV" sz="2400" dirty="0" err="1" smtClean="0">
                <a:latin typeface="Times New Roman" pitchFamily="18" charset="0"/>
                <a:cs typeface="Times New Roman" pitchFamily="18" charset="0"/>
              </a:rPr>
              <a:t>iga</a:t>
            </a:r>
            <a:r>
              <a:rPr lang="lv-LV" altLang="lv-LV" sz="2400" dirty="0" smtClean="0">
                <a:latin typeface="Times New Roman" pitchFamily="18" charset="0"/>
                <a:cs typeface="Times New Roman" pitchFamily="18" charset="0"/>
              </a:rPr>
              <a:t> </a:t>
            </a:r>
            <a:r>
              <a:rPr lang="lv-LV" altLang="lv-LV" sz="2400" dirty="0" err="1" smtClean="0">
                <a:latin typeface="Times New Roman" pitchFamily="18" charset="0"/>
                <a:cs typeface="Times New Roman" pitchFamily="18" charset="0"/>
              </a:rPr>
              <a:t>Technical</a:t>
            </a:r>
            <a:r>
              <a:rPr lang="lv-LV" altLang="lv-LV" sz="2400" dirty="0" smtClean="0">
                <a:latin typeface="Times New Roman" pitchFamily="18" charset="0"/>
                <a:cs typeface="Times New Roman" pitchFamily="18" charset="0"/>
              </a:rPr>
              <a:t> </a:t>
            </a:r>
            <a:r>
              <a:rPr lang="lv-LV" altLang="lv-LV" sz="2400" dirty="0" err="1" smtClean="0">
                <a:latin typeface="Times New Roman" pitchFamily="18" charset="0"/>
                <a:cs typeface="Times New Roman" pitchFamily="18" charset="0"/>
              </a:rPr>
              <a:t>university</a:t>
            </a:r>
            <a:endParaRPr lang="lv-LV" altLang="lv-LV" sz="2400" dirty="0">
              <a:latin typeface="Times New Roman" pitchFamily="18" charset="0"/>
              <a:cs typeface="Times New Roman" pitchFamily="18" charset="0"/>
            </a:endParaRPr>
          </a:p>
          <a:p>
            <a:pPr algn="r" eaLnBrk="1" hangingPunct="1">
              <a:spcBef>
                <a:spcPct val="20000"/>
              </a:spcBef>
            </a:pPr>
            <a:r>
              <a:rPr lang="en-US" altLang="lv-LV" sz="2400" dirty="0">
                <a:latin typeface="Times New Roman" pitchFamily="18" charset="0"/>
                <a:cs typeface="Times New Roman" pitchFamily="18" charset="0"/>
                <a:hlinkClick r:id="rId3"/>
              </a:rPr>
              <a:t>www.wrl.bf.rtu.lv/en</a:t>
            </a:r>
            <a:r>
              <a:rPr lang="en-US" altLang="lv-LV" sz="2400" dirty="0" smtClean="0">
                <a:latin typeface="Times New Roman" pitchFamily="18" charset="0"/>
                <a:cs typeface="Times New Roman" pitchFamily="18" charset="0"/>
                <a:hlinkClick r:id="rId3"/>
              </a:rPr>
              <a:t>/</a:t>
            </a:r>
            <a:endParaRPr lang="lv-LV" altLang="lv-LV" sz="2400" dirty="0" smtClean="0">
              <a:latin typeface="Times New Roman" pitchFamily="18" charset="0"/>
              <a:cs typeface="Times New Roman" pitchFamily="18" charset="0"/>
            </a:endParaRPr>
          </a:p>
          <a:p>
            <a:pPr algn="r" eaLnBrk="1" hangingPunct="1">
              <a:spcBef>
                <a:spcPct val="20000"/>
              </a:spcBef>
            </a:pPr>
            <a:r>
              <a:rPr lang="lv-LV" altLang="lv-LV" sz="2400" dirty="0" smtClean="0">
                <a:latin typeface="Times New Roman" pitchFamily="18" charset="0"/>
                <a:cs typeface="Times New Roman" pitchFamily="18" charset="0"/>
              </a:rPr>
              <a:t>j</a:t>
            </a:r>
            <a:r>
              <a:rPr lang="en-US" altLang="lv-LV" sz="2400" dirty="0" err="1" smtClean="0">
                <a:latin typeface="Times New Roman" pitchFamily="18" charset="0"/>
                <a:cs typeface="Times New Roman" pitchFamily="18" charset="0"/>
              </a:rPr>
              <a:t>anis</a:t>
            </a:r>
            <a:r>
              <a:rPr lang="lv-LV" altLang="lv-LV" sz="2400" dirty="0" smtClean="0">
                <a:latin typeface="Times New Roman" pitchFamily="18" charset="0"/>
                <a:cs typeface="Times New Roman" pitchFamily="18" charset="0"/>
              </a:rPr>
              <a:t>.</a:t>
            </a:r>
            <a:r>
              <a:rPr lang="en-US" altLang="lv-LV" sz="2400" dirty="0" smtClean="0">
                <a:latin typeface="Times New Roman" pitchFamily="18" charset="0"/>
                <a:cs typeface="Times New Roman" pitchFamily="18" charset="0"/>
              </a:rPr>
              <a:t>rubulis@rtu.lv</a:t>
            </a:r>
            <a:endParaRPr lang="en-US" altLang="lv-LV" sz="2400" dirty="0">
              <a:latin typeface="Times New Roman" pitchFamily="18" charset="0"/>
              <a:cs typeface="Times New Roman" pitchFamily="18" charset="0"/>
            </a:endParaRPr>
          </a:p>
          <a:p>
            <a:pPr algn="r" eaLnBrk="1" hangingPunct="1">
              <a:spcBef>
                <a:spcPct val="20000"/>
              </a:spcBef>
            </a:pPr>
            <a:r>
              <a:rPr lang="en-US" altLang="lv-LV" sz="2400" dirty="0" smtClean="0">
                <a:latin typeface="Times New Roman" pitchFamily="18" charset="0"/>
                <a:cs typeface="Times New Roman" pitchFamily="18" charset="0"/>
              </a:rPr>
              <a:t>mob.</a:t>
            </a:r>
            <a:r>
              <a:rPr lang="lv-LV" altLang="lv-LV" sz="2400" dirty="0" smtClean="0">
                <a:latin typeface="Times New Roman" pitchFamily="18" charset="0"/>
                <a:cs typeface="Times New Roman" pitchFamily="18" charset="0"/>
              </a:rPr>
              <a:t>phone</a:t>
            </a:r>
            <a:r>
              <a:rPr lang="en-US" altLang="lv-LV" sz="2400" dirty="0" smtClean="0">
                <a:latin typeface="Times New Roman" pitchFamily="18" charset="0"/>
                <a:cs typeface="Times New Roman" pitchFamily="18" charset="0"/>
              </a:rPr>
              <a:t>.</a:t>
            </a:r>
            <a:r>
              <a:rPr lang="lv-LV" altLang="lv-LV" sz="2400" dirty="0" smtClean="0">
                <a:latin typeface="Times New Roman" pitchFamily="18" charset="0"/>
                <a:cs typeface="Times New Roman" pitchFamily="18" charset="0"/>
              </a:rPr>
              <a:t>+371</a:t>
            </a:r>
            <a:r>
              <a:rPr lang="en-US" altLang="lv-LV" sz="2400" dirty="0" smtClean="0">
                <a:latin typeface="Times New Roman" pitchFamily="18" charset="0"/>
                <a:cs typeface="Times New Roman" pitchFamily="18" charset="0"/>
              </a:rPr>
              <a:t>29438018 </a:t>
            </a:r>
            <a:endParaRPr lang="en-US" altLang="lv-LV" sz="2400" dirty="0">
              <a:latin typeface="Times New Roman" pitchFamily="18" charset="0"/>
              <a:cs typeface="Times New Roman" pitchFamily="18" charset="0"/>
            </a:endParaRPr>
          </a:p>
          <a:p>
            <a:pPr algn="r" eaLnBrk="1" hangingPunct="1">
              <a:spcBef>
                <a:spcPct val="20000"/>
              </a:spcBef>
            </a:pPr>
            <a:endParaRPr lang="en-US" altLang="lv-LV" sz="2400" dirty="0">
              <a:latin typeface="Times New Roman" pitchFamily="18" charset="0"/>
              <a:cs typeface="Times New Roman" pitchFamily="18" charset="0"/>
            </a:endParaRPr>
          </a:p>
        </p:txBody>
      </p:sp>
      <p:sp>
        <p:nvSpPr>
          <p:cNvPr id="150531" name="Text Box 12"/>
          <p:cNvSpPr txBox="1">
            <a:spLocks noChangeArrowheads="1" noChangeShapeType="1"/>
          </p:cNvSpPr>
          <p:nvPr/>
        </p:nvSpPr>
        <p:spPr bwMode="auto">
          <a:xfrm rot="-5400000">
            <a:off x="-2581275" y="3152775"/>
            <a:ext cx="5805488" cy="71438"/>
          </a:xfrm>
          <a:prstGeom prst="rect">
            <a:avLst/>
          </a:prstGeom>
          <a:gradFill rotWithShape="1">
            <a:gsLst>
              <a:gs pos="0">
                <a:srgbClr val="FFFFFF"/>
              </a:gs>
              <a:gs pos="100000">
                <a:srgbClr val="000099"/>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itchFamily="18" charset="0"/>
            </a:endParaRPr>
          </a:p>
          <a:p>
            <a:pPr eaLnBrk="1" hangingPunct="1"/>
            <a:endParaRPr lang="de-DE" altLang="lv-LV" sz="1800">
              <a:latin typeface="Arial" pitchFamily="34" charset="0"/>
            </a:endParaRPr>
          </a:p>
        </p:txBody>
      </p:sp>
      <p:sp>
        <p:nvSpPr>
          <p:cNvPr id="150532" name="Text Box 11"/>
          <p:cNvSpPr txBox="1">
            <a:spLocks noChangeArrowheads="1" noChangeShapeType="1"/>
          </p:cNvSpPr>
          <p:nvPr/>
        </p:nvSpPr>
        <p:spPr bwMode="auto">
          <a:xfrm>
            <a:off x="15875" y="1755775"/>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itchFamily="18" charset="0"/>
            </a:endParaRPr>
          </a:p>
          <a:p>
            <a:pPr eaLnBrk="1" hangingPunct="1"/>
            <a:endParaRPr lang="de-DE" altLang="lv-LV" sz="1800">
              <a:latin typeface="Arial" pitchFamily="34" charset="0"/>
            </a:endParaRPr>
          </a:p>
        </p:txBody>
      </p:sp>
      <p:sp>
        <p:nvSpPr>
          <p:cNvPr id="150533" name="Text Box 11"/>
          <p:cNvSpPr txBox="1">
            <a:spLocks noChangeArrowheads="1" noChangeShapeType="1"/>
          </p:cNvSpPr>
          <p:nvPr/>
        </p:nvSpPr>
        <p:spPr bwMode="auto">
          <a:xfrm>
            <a:off x="544513" y="438308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itchFamily="18" charset="0"/>
            </a:endParaRPr>
          </a:p>
          <a:p>
            <a:pPr eaLnBrk="1" hangingPunct="1"/>
            <a:endParaRPr lang="de-DE" altLang="lv-LV" sz="1800">
              <a:latin typeface="Arial" pitchFamily="34" charset="0"/>
            </a:endParaRPr>
          </a:p>
        </p:txBody>
      </p:sp>
      <p:pic>
        <p:nvPicPr>
          <p:cNvPr id="15053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7931" y="234593"/>
            <a:ext cx="186848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352163"/>
            <a:ext cx="23574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5875" y="1835150"/>
            <a:ext cx="9163050" cy="3231654"/>
          </a:xfrm>
          <a:prstGeom prst="rect">
            <a:avLst/>
          </a:prstGeom>
          <a:noFill/>
          <a:ln w="9525">
            <a:noFill/>
            <a:miter lim="800000"/>
            <a:headEnd/>
            <a:tailEnd/>
          </a:ln>
          <a:effec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4000" b="1" dirty="0" smtClean="0">
                <a:solidFill>
                  <a:srgbClr val="000099"/>
                </a:solidFill>
                <a:effectLst>
                  <a:outerShdw blurRad="38100" dist="38100" dir="2700000" algn="tl">
                    <a:srgbClr val="000000"/>
                  </a:outerShdw>
                </a:effectLst>
                <a:cs typeface="Arial" charset="0"/>
              </a:rPr>
              <a:t>	</a:t>
            </a:r>
            <a:r>
              <a:rPr lang="en-US" sz="4000" b="1" dirty="0" smtClean="0">
                <a:solidFill>
                  <a:srgbClr val="000099"/>
                </a:solidFill>
                <a:effectLst>
                  <a:outerShdw blurRad="38100" dist="38100" dir="2700000" algn="tl">
                    <a:srgbClr val="000000"/>
                  </a:outerShdw>
                </a:effectLst>
                <a:cs typeface="Arial" charset="0"/>
              </a:rPr>
              <a:t>Drinking </a:t>
            </a:r>
            <a:r>
              <a:rPr lang="en-US" sz="4000" b="1" dirty="0">
                <a:solidFill>
                  <a:srgbClr val="000099"/>
                </a:solidFill>
                <a:effectLst>
                  <a:outerShdw blurRad="38100" dist="38100" dir="2700000" algn="tl">
                    <a:srgbClr val="000000"/>
                  </a:outerShdw>
                </a:effectLst>
                <a:cs typeface="Arial" charset="0"/>
              </a:rPr>
              <a:t>water network flushing: tool to save water quality </a:t>
            </a:r>
            <a:endParaRPr lang="lv-LV" sz="4000" b="1" dirty="0" smtClean="0">
              <a:solidFill>
                <a:srgbClr val="000099"/>
              </a:solidFill>
              <a:effectLst>
                <a:outerShdw blurRad="38100" dist="38100" dir="2700000" algn="tl">
                  <a:srgbClr val="000000"/>
                </a:outerShdw>
              </a:effectLst>
              <a:cs typeface="Arial" charset="0"/>
            </a:endParaRPr>
          </a:p>
          <a:p>
            <a:pPr algn="ctr" eaLnBrk="1" hangingPunct="1">
              <a:defRPr/>
            </a:pPr>
            <a:endParaRPr lang="lv-LV" sz="4000" b="1" dirty="0">
              <a:solidFill>
                <a:srgbClr val="000099"/>
              </a:solidFill>
              <a:effectLst>
                <a:outerShdw blurRad="38100" dist="38100" dir="2700000" algn="tl">
                  <a:srgbClr val="000000"/>
                </a:outerShdw>
              </a:effectLst>
              <a:cs typeface="Arial" charset="0"/>
            </a:endParaRPr>
          </a:p>
          <a:p>
            <a:pPr algn="ctr" eaLnBrk="1" hangingPunct="1">
              <a:defRPr/>
            </a:pPr>
            <a:r>
              <a:rPr lang="en-US" sz="2000" b="1" dirty="0">
                <a:solidFill>
                  <a:srgbClr val="000099"/>
                </a:solidFill>
                <a:effectLst>
                  <a:outerShdw blurRad="38100" dist="38100" dir="2700000" algn="tl">
                    <a:srgbClr val="000000"/>
                  </a:outerShdw>
                </a:effectLst>
                <a:cs typeface="Arial" charset="0"/>
              </a:rPr>
              <a:t>BALTIC WATER WORKS CONFERENCE 2016 </a:t>
            </a:r>
          </a:p>
          <a:p>
            <a:pPr algn="ctr" eaLnBrk="1" hangingPunct="1">
              <a:defRPr/>
            </a:pPr>
            <a:endParaRPr lang="lv-LV" sz="2800" b="1" dirty="0">
              <a:solidFill>
                <a:srgbClr val="000099"/>
              </a:solidFill>
              <a:effectLst>
                <a:outerShdw blurRad="38100" dist="38100" dir="2700000" algn="tl">
                  <a:srgbClr val="000000"/>
                </a:outerShdw>
              </a:effectLst>
              <a:cs typeface="Arial" charset="0"/>
            </a:endParaRPr>
          </a:p>
          <a:p>
            <a:pPr algn="ctr" eaLnBrk="1" hangingPunct="1">
              <a:defRPr/>
            </a:pPr>
            <a:endParaRPr lang="en-GB" sz="2800" b="1" dirty="0" smtClean="0">
              <a:solidFill>
                <a:srgbClr val="000099"/>
              </a:solidFill>
              <a:effectLst>
                <a:outerShdw blurRad="38100" dist="38100" dir="2700000" algn="tl">
                  <a:srgbClr val="000000"/>
                </a:outerShdw>
              </a:effectLst>
              <a:cs typeface="Arial" charset="0"/>
            </a:endParaRPr>
          </a:p>
        </p:txBody>
      </p:sp>
      <p:sp>
        <p:nvSpPr>
          <p:cNvPr id="150537" name="Rectangle 3"/>
          <p:cNvSpPr txBox="1">
            <a:spLocks noChangeArrowheads="1"/>
          </p:cNvSpPr>
          <p:nvPr/>
        </p:nvSpPr>
        <p:spPr bwMode="auto">
          <a:xfrm>
            <a:off x="1063625" y="6328370"/>
            <a:ext cx="543718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algn="ctr" eaLnBrk="1" hangingPunct="1">
              <a:spcBef>
                <a:spcPct val="20000"/>
              </a:spcBef>
            </a:pPr>
            <a:r>
              <a:rPr lang="lv-LV" altLang="lv-LV" sz="1400" dirty="0">
                <a:latin typeface="Arial" pitchFamily="34" charset="0"/>
              </a:rPr>
              <a:t>Tallink M/S Victoria I</a:t>
            </a:r>
          </a:p>
          <a:p>
            <a:pPr algn="ctr" eaLnBrk="1" hangingPunct="1">
              <a:spcBef>
                <a:spcPct val="20000"/>
              </a:spcBef>
            </a:pPr>
            <a:r>
              <a:rPr lang="lv-LV" altLang="lv-LV" sz="1400" dirty="0" smtClean="0">
                <a:latin typeface="Arial" pitchFamily="34" charset="0"/>
              </a:rPr>
              <a:t>19.05.2016</a:t>
            </a:r>
            <a:endParaRPr lang="en-US" altLang="lv-LV" sz="1400" dirty="0">
              <a:latin typeface="Arial" pitchFamily="34" charset="0"/>
            </a:endParaRPr>
          </a:p>
        </p:txBody>
      </p:sp>
      <p:sp>
        <p:nvSpPr>
          <p:cNvPr id="1505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32A26E70-FF82-4377-AFF0-101234D396C5}" type="slidenum">
              <a:rPr lang="lv-LV" altLang="lv-LV" sz="1000">
                <a:latin typeface="Arial" pitchFamily="34" charset="0"/>
              </a:rPr>
              <a:pPr/>
              <a:t>1</a:t>
            </a:fld>
            <a:endParaRPr lang="lv-LV" altLang="lv-LV" sz="1000">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28575" y="3175"/>
            <a:ext cx="9144000" cy="1323439"/>
          </a:xfrm>
          <a:prstGeom prst="rect">
            <a:avLst/>
          </a:prstGeom>
          <a:noFill/>
          <a:ln w="9525">
            <a:noFill/>
            <a:miter lim="800000"/>
            <a:headEnd/>
            <a:tailEnd/>
          </a:ln>
          <a:effec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4000" b="1" dirty="0" smtClean="0">
                <a:solidFill>
                  <a:srgbClr val="000099"/>
                </a:solidFill>
                <a:effectLst>
                  <a:outerShdw blurRad="38100" dist="38100" dir="2700000" algn="tl">
                    <a:srgbClr val="C0C0C0"/>
                  </a:outerShdw>
                </a:effectLst>
              </a:rPr>
              <a:t>Cause</a:t>
            </a:r>
            <a:endParaRPr lang="lv-LV" sz="4000" b="1" dirty="0">
              <a:solidFill>
                <a:srgbClr val="000099"/>
              </a:solidFill>
              <a:effectLst>
                <a:outerShdw blurRad="38100" dist="38100" dir="2700000" algn="tl">
                  <a:srgbClr val="C0C0C0"/>
                </a:outerShdw>
              </a:effectLst>
            </a:endParaRPr>
          </a:p>
          <a:p>
            <a:pPr algn="ctr" eaLnBrk="1" hangingPunct="1">
              <a:defRPr/>
            </a:pPr>
            <a:r>
              <a:rPr lang="lv-LV" sz="4000" b="1" dirty="0" smtClean="0">
                <a:solidFill>
                  <a:srgbClr val="000099"/>
                </a:solidFill>
                <a:effectLst>
                  <a:outerShdw blurRad="38100" dist="38100" dir="2700000" algn="tl">
                    <a:srgbClr val="C0C0C0"/>
                  </a:outerShdw>
                </a:effectLst>
              </a:rPr>
              <a:t> </a:t>
            </a:r>
            <a:endParaRPr lang="en-US" sz="4000" b="1" dirty="0">
              <a:solidFill>
                <a:srgbClr val="000099"/>
              </a:solidFill>
              <a:effectLst>
                <a:outerShdw blurRad="38100" dist="38100" dir="2700000" algn="tl">
                  <a:srgbClr val="C0C0C0"/>
                </a:outerShdw>
              </a:effectLst>
            </a:endParaRPr>
          </a:p>
        </p:txBody>
      </p:sp>
      <p:sp>
        <p:nvSpPr>
          <p:cNvPr id="3075" name="Text Box 13"/>
          <p:cNvSpPr txBox="1">
            <a:spLocks noChangeArrowheads="1"/>
          </p:cNvSpPr>
          <p:nvPr/>
        </p:nvSpPr>
        <p:spPr bwMode="auto">
          <a:xfrm>
            <a:off x="0" y="1125538"/>
            <a:ext cx="90011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buClr>
                <a:srgbClr val="4BCAAD"/>
              </a:buClr>
              <a:buFont typeface="Arial" pitchFamily="34" charset="0"/>
              <a:buNone/>
            </a:pPr>
            <a:endParaRPr lang="en-GB" sz="2000">
              <a:solidFill>
                <a:prstClr val="black"/>
              </a:solidFill>
              <a:latin typeface="Times New Roman" pitchFamily="18" charset="0"/>
            </a:endParaRPr>
          </a:p>
          <a:p>
            <a:pPr eaLnBrk="1" hangingPunct="1">
              <a:lnSpc>
                <a:spcPct val="150000"/>
              </a:lnSpc>
              <a:buClr>
                <a:srgbClr val="4BCAAD"/>
              </a:buClr>
              <a:buFont typeface="Arial" pitchFamily="34" charset="0"/>
              <a:buChar char="•"/>
            </a:pPr>
            <a:endParaRPr lang="en-GB" sz="2000">
              <a:solidFill>
                <a:prstClr val="black"/>
              </a:solidFill>
              <a:latin typeface="Times New Roman" pitchFamily="18" charset="0"/>
            </a:endParaRPr>
          </a:p>
        </p:txBody>
      </p:sp>
      <p:sp>
        <p:nvSpPr>
          <p:cNvPr id="3077" name="Rectangle 3"/>
          <p:cNvSpPr>
            <a:spLocks noChangeArrowheads="1"/>
          </p:cNvSpPr>
          <p:nvPr/>
        </p:nvSpPr>
        <p:spPr bwMode="auto">
          <a:xfrm>
            <a:off x="0" y="1125538"/>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itchFamily="34" charset="0"/>
              <a:buChar char="•"/>
            </a:pPr>
            <a:endParaRPr lang="lv-LV" b="1">
              <a:solidFill>
                <a:prstClr val="black"/>
              </a:solidFill>
              <a:latin typeface="Times New Roman" pitchFamily="18" charset="0"/>
            </a:endParaRPr>
          </a:p>
        </p:txBody>
      </p:sp>
      <p:pic>
        <p:nvPicPr>
          <p:cNvPr id="3080" name="Picture 2" descr="G:\Sanktpeterburg\firefighter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4"/>
          <p:cNvSpPr txBox="1">
            <a:spLocks noChangeArrowheads="1" noChangeShapeType="1"/>
          </p:cNvSpPr>
          <p:nvPr/>
        </p:nvSpPr>
        <p:spPr bwMode="auto">
          <a:xfrm>
            <a:off x="452438" y="692150"/>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sz="1200" b="1">
              <a:solidFill>
                <a:srgbClr val="000066"/>
              </a:solidFill>
              <a:latin typeface="TradeGothic-Bold" charset="0"/>
            </a:endParaRPr>
          </a:p>
          <a:p>
            <a:pPr eaLnBrk="1" hangingPunct="1"/>
            <a:endParaRPr lang="de-DE" sz="1100">
              <a:solidFill>
                <a:srgbClr val="000066"/>
              </a:solidFill>
              <a:latin typeface="Times New Roman" pitchFamily="18" charset="0"/>
            </a:endParaRPr>
          </a:p>
          <a:p>
            <a:pPr eaLnBrk="1" hangingPunct="1"/>
            <a:endParaRPr lang="de-DE">
              <a:solidFill>
                <a:prstClr val="black"/>
              </a:solidFill>
            </a:endParaRPr>
          </a:p>
        </p:txBody>
      </p:sp>
      <p:graphicFrame>
        <p:nvGraphicFramePr>
          <p:cNvPr id="14" name="Chart 13"/>
          <p:cNvGraphicFramePr/>
          <p:nvPr>
            <p:extLst>
              <p:ext uri="{D42A27DB-BD31-4B8C-83A1-F6EECF244321}">
                <p14:modId xmlns:p14="http://schemas.microsoft.com/office/powerpoint/2010/main" val="2500654495"/>
              </p:ext>
            </p:extLst>
          </p:nvPr>
        </p:nvGraphicFramePr>
        <p:xfrm>
          <a:off x="1588096" y="2456062"/>
          <a:ext cx="7584479" cy="4390628"/>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3" descr="DSC025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7137494"/>
            <a:ext cx="3311649" cy="24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2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Customers</a:t>
            </a:r>
            <a:r>
              <a:rPr lang="lv-LV" dirty="0" smtClean="0"/>
              <a:t> </a:t>
            </a:r>
            <a:r>
              <a:rPr lang="lv-LV" dirty="0" err="1" smtClean="0"/>
              <a:t>interviews</a:t>
            </a:r>
            <a:endParaRPr lang="lv-LV" dirty="0"/>
          </a:p>
        </p:txBody>
      </p:sp>
      <p:sp>
        <p:nvSpPr>
          <p:cNvPr id="5" name="Content Placeholder 4"/>
          <p:cNvSpPr>
            <a:spLocks noGrp="1"/>
          </p:cNvSpPr>
          <p:nvPr>
            <p:ph sz="quarter" idx="13"/>
          </p:nvPr>
        </p:nvSpPr>
        <p:spPr>
          <a:xfrm>
            <a:off x="179512" y="2367093"/>
            <a:ext cx="3829520" cy="3942227"/>
          </a:xfrm>
        </p:spPr>
        <p:txBody>
          <a:bodyPr>
            <a:normAutofit/>
          </a:bodyPr>
          <a:lstStyle/>
          <a:p>
            <a:r>
              <a:rPr lang="lv-LV" b="1" dirty="0" err="1"/>
              <a:t>Attitudes</a:t>
            </a:r>
            <a:r>
              <a:rPr lang="lv-LV" b="1" dirty="0"/>
              <a:t> </a:t>
            </a:r>
            <a:r>
              <a:rPr lang="lv-LV" b="1" dirty="0" err="1"/>
              <a:t>Towards</a:t>
            </a:r>
            <a:r>
              <a:rPr lang="lv-LV" b="1" dirty="0"/>
              <a:t> </a:t>
            </a:r>
            <a:r>
              <a:rPr lang="lv-LV" b="1" dirty="0" err="1"/>
              <a:t>the</a:t>
            </a:r>
            <a:r>
              <a:rPr lang="lv-LV" b="1" dirty="0"/>
              <a:t> </a:t>
            </a:r>
            <a:r>
              <a:rPr lang="lv-LV" b="1" dirty="0" err="1" smtClean="0"/>
              <a:t>Water</a:t>
            </a:r>
            <a:r>
              <a:rPr lang="lv-LV" b="1" dirty="0" smtClean="0"/>
              <a:t> </a:t>
            </a:r>
            <a:r>
              <a:rPr lang="lv-LV" b="1" dirty="0" err="1" smtClean="0"/>
              <a:t>Supplier</a:t>
            </a:r>
            <a:endParaRPr lang="lv-LV" b="1" dirty="0" smtClean="0"/>
          </a:p>
          <a:p>
            <a:endParaRPr lang="lv-LV" b="1" dirty="0"/>
          </a:p>
          <a:p>
            <a:endParaRPr lang="lv-LV" b="1" dirty="0" smtClean="0"/>
          </a:p>
          <a:p>
            <a:endParaRPr lang="lv-LV" b="1" dirty="0"/>
          </a:p>
          <a:p>
            <a:endParaRPr lang="lv-LV" b="1" dirty="0" smtClean="0"/>
          </a:p>
        </p:txBody>
      </p:sp>
      <p:sp>
        <p:nvSpPr>
          <p:cNvPr id="6" name="Content Placeholder 5"/>
          <p:cNvSpPr>
            <a:spLocks noGrp="1"/>
          </p:cNvSpPr>
          <p:nvPr>
            <p:ph sz="quarter" idx="14"/>
          </p:nvPr>
        </p:nvSpPr>
        <p:spPr>
          <a:xfrm>
            <a:off x="4009032" y="2367093"/>
            <a:ext cx="5160368" cy="3424107"/>
          </a:xfrm>
        </p:spPr>
        <p:txBody>
          <a:bodyPr>
            <a:noAutofit/>
          </a:bodyPr>
          <a:lstStyle/>
          <a:p>
            <a:r>
              <a:rPr lang="en-US" dirty="0">
                <a:latin typeface="Calibri" panose="020F0502020204030204" pitchFamily="34" charset="0"/>
              </a:rPr>
              <a:t>In order to increase the efficiency of the work, they </a:t>
            </a:r>
            <a:r>
              <a:rPr lang="en-US" dirty="0" smtClean="0">
                <a:latin typeface="Calibri" panose="020F0502020204030204" pitchFamily="34" charset="0"/>
              </a:rPr>
              <a:t>think</a:t>
            </a:r>
            <a:r>
              <a:rPr lang="lv-LV" dirty="0" smtClean="0">
                <a:latin typeface="Calibri" panose="020F0502020204030204" pitchFamily="34" charset="0"/>
              </a:rPr>
              <a:t> </a:t>
            </a:r>
            <a:r>
              <a:rPr lang="en-US" dirty="0" smtClean="0">
                <a:latin typeface="Calibri" panose="020F0502020204030204" pitchFamily="34" charset="0"/>
              </a:rPr>
              <a:t>that </a:t>
            </a:r>
            <a:r>
              <a:rPr lang="en-US" dirty="0">
                <a:latin typeface="Calibri" panose="020F0502020204030204" pitchFamily="34" charset="0"/>
              </a:rPr>
              <a:t>water suppliers should change the old water pipes </a:t>
            </a:r>
            <a:r>
              <a:rPr lang="en-US" dirty="0" smtClean="0">
                <a:latin typeface="Calibri" panose="020F0502020204030204" pitchFamily="34" charset="0"/>
              </a:rPr>
              <a:t>and</a:t>
            </a:r>
            <a:r>
              <a:rPr lang="lv-LV" dirty="0" smtClean="0">
                <a:latin typeface="Calibri" panose="020F0502020204030204" pitchFamily="34" charset="0"/>
              </a:rPr>
              <a:t> </a:t>
            </a:r>
            <a:r>
              <a:rPr lang="en-US" dirty="0" smtClean="0">
                <a:latin typeface="Calibri" panose="020F0502020204030204" pitchFamily="34" charset="0"/>
              </a:rPr>
              <a:t>to </a:t>
            </a:r>
            <a:r>
              <a:rPr lang="en-US" dirty="0">
                <a:latin typeface="Calibri" panose="020F0502020204030204" pitchFamily="34" charset="0"/>
              </a:rPr>
              <a:t>check the water quality on the </a:t>
            </a:r>
            <a:r>
              <a:rPr lang="en-US" dirty="0" smtClean="0">
                <a:latin typeface="Calibri" panose="020F0502020204030204" pitchFamily="34" charset="0"/>
              </a:rPr>
              <a:t>regular </a:t>
            </a:r>
            <a:r>
              <a:rPr lang="en-US" dirty="0">
                <a:latin typeface="Calibri" panose="020F0502020204030204" pitchFamily="34" charset="0"/>
              </a:rPr>
              <a:t>basis</a:t>
            </a:r>
            <a:r>
              <a:rPr lang="en-US" dirty="0" smtClean="0">
                <a:latin typeface="Calibri" panose="020F0502020204030204" pitchFamily="34" charset="0"/>
              </a:rPr>
              <a:t>.</a:t>
            </a:r>
            <a:endParaRPr lang="lv-LV" dirty="0" smtClean="0">
              <a:latin typeface="Calibri" panose="020F0502020204030204" pitchFamily="34" charset="0"/>
            </a:endParaRPr>
          </a:p>
          <a:p>
            <a:endParaRPr lang="lv-LV" dirty="0">
              <a:latin typeface="Calibri" panose="020F0502020204030204" pitchFamily="34" charset="0"/>
            </a:endParaRPr>
          </a:p>
          <a:p>
            <a:endParaRPr lang="lv-LV" dirty="0">
              <a:latin typeface="Calibri" panose="020F0502020204030204" pitchFamily="34" charset="0"/>
            </a:endParaRPr>
          </a:p>
        </p:txBody>
      </p:sp>
      <p:sp>
        <p:nvSpPr>
          <p:cNvPr id="4" name="Slide Number Placeholder 3"/>
          <p:cNvSpPr>
            <a:spLocks noGrp="1"/>
          </p:cNvSpPr>
          <p:nvPr>
            <p:ph type="sldNum" sz="quarter" idx="17"/>
          </p:nvPr>
        </p:nvSpPr>
        <p:spPr/>
        <p:txBody>
          <a:bodyPr/>
          <a:lstStyle/>
          <a:p>
            <a:fld id="{EC84FCF1-FE21-4E05-936B-612F995795BB}" type="slidenum">
              <a:rPr lang="lv-LV" smtClean="0"/>
              <a:pPr/>
              <a:t>11</a:t>
            </a:fld>
            <a:endParaRPr lang="lv-LV"/>
          </a:p>
        </p:txBody>
      </p:sp>
      <p:grpSp>
        <p:nvGrpSpPr>
          <p:cNvPr id="7" name="Group 240"/>
          <p:cNvGrpSpPr>
            <a:grpSpLocks/>
          </p:cNvGrpSpPr>
          <p:nvPr/>
        </p:nvGrpSpPr>
        <p:grpSpPr bwMode="auto">
          <a:xfrm>
            <a:off x="6931025" y="5266929"/>
            <a:ext cx="2212975" cy="1504950"/>
            <a:chOff x="4320" y="12"/>
            <a:chExt cx="1394" cy="948"/>
          </a:xfrm>
        </p:grpSpPr>
        <p:sp>
          <p:nvSpPr>
            <p:cNvPr id="8"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9" name="Picture 239" descr="Techneau logo kl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44234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lv-LV" dirty="0"/>
              <a:t/>
            </a:r>
            <a:br>
              <a:rPr lang="lv-LV" dirty="0"/>
            </a:br>
            <a:endParaRPr lang="lv-LV" dirty="0"/>
          </a:p>
        </p:txBody>
      </p:sp>
      <p:sp>
        <p:nvSpPr>
          <p:cNvPr id="1853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DECB7C3F-941F-4F3D-8663-D0F9EBBFB015}" type="slidenum">
              <a:rPr lang="lv-LV" altLang="lv-LV" sz="1000">
                <a:solidFill>
                  <a:srgbClr val="000000"/>
                </a:solidFill>
                <a:latin typeface="Arial" pitchFamily="34" charset="0"/>
              </a:rPr>
              <a:pPr/>
              <a:t>12</a:t>
            </a:fld>
            <a:endParaRPr lang="lv-LV" altLang="lv-LV" sz="1000">
              <a:solidFill>
                <a:srgbClr val="000000"/>
              </a:solidFill>
              <a:latin typeface="Arial" pitchFamily="34" charset="0"/>
            </a:endParaRPr>
          </a:p>
        </p:txBody>
      </p:sp>
      <p:sp>
        <p:nvSpPr>
          <p:cNvPr id="5" name="Title 3"/>
          <p:cNvSpPr txBox="1">
            <a:spLocks/>
          </p:cNvSpPr>
          <p:nvPr/>
        </p:nvSpPr>
        <p:spPr>
          <a:xfrm>
            <a:off x="323528" y="771525"/>
            <a:ext cx="8287072" cy="1595438"/>
          </a:xfrm>
          <a:prstGeom prst="rect">
            <a:avLst/>
          </a:prstGeom>
        </p:spPr>
        <p:txBody>
          <a:bodyPr vert="horz" lIns="91440" tIns="45720" rIns="91440" bIns="45720" rtlCol="0" anchor="ctr">
            <a:normAutofit fontScale="92500"/>
          </a:bodyP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r>
              <a:rPr lang="lv-LV" sz="4800" b="1" dirty="0" err="1">
                <a:solidFill>
                  <a:srgbClr val="000099"/>
                </a:solidFill>
                <a:effectLst>
                  <a:outerShdw blurRad="38100" dist="38100" dir="2700000" algn="tl">
                    <a:srgbClr val="000000"/>
                  </a:outerShdw>
                </a:effectLst>
                <a:cs typeface="Arial" charset="0"/>
              </a:rPr>
              <a:t>Solution</a:t>
            </a:r>
            <a:r>
              <a:rPr lang="lv-LV" sz="4800" b="1" dirty="0">
                <a:solidFill>
                  <a:srgbClr val="000099"/>
                </a:solidFill>
                <a:effectLst>
                  <a:outerShdw blurRad="38100" dist="38100" dir="2700000" algn="tl">
                    <a:srgbClr val="000000"/>
                  </a:outerShdw>
                </a:effectLst>
                <a:cs typeface="Arial" charset="0"/>
              </a:rPr>
              <a:t> – </a:t>
            </a:r>
            <a:r>
              <a:rPr lang="lv-LV" sz="4800" b="1" dirty="0" err="1">
                <a:solidFill>
                  <a:srgbClr val="000099"/>
                </a:solidFill>
                <a:effectLst>
                  <a:outerShdw blurRad="38100" dist="38100" dir="2700000" algn="tl">
                    <a:srgbClr val="000000"/>
                  </a:outerShdw>
                </a:effectLst>
                <a:cs typeface="Arial" charset="0"/>
              </a:rPr>
              <a:t>unidirectional</a:t>
            </a:r>
            <a:r>
              <a:rPr lang="lv-LV" sz="4800" b="1" dirty="0">
                <a:solidFill>
                  <a:srgbClr val="000099"/>
                </a:solidFill>
                <a:effectLst>
                  <a:outerShdw blurRad="38100" dist="38100" dir="2700000" algn="tl">
                    <a:srgbClr val="000000"/>
                  </a:outerShdw>
                </a:effectLst>
                <a:cs typeface="Arial" charset="0"/>
              </a:rPr>
              <a:t> </a:t>
            </a:r>
            <a:r>
              <a:rPr lang="lv-LV" sz="4800" b="1" dirty="0" err="1">
                <a:solidFill>
                  <a:srgbClr val="000099"/>
                </a:solidFill>
                <a:effectLst>
                  <a:outerShdw blurRad="38100" dist="38100" dir="2700000" algn="tl">
                    <a:srgbClr val="000000"/>
                  </a:outerShdw>
                </a:effectLst>
                <a:cs typeface="Arial" charset="0"/>
              </a:rPr>
              <a:t>flushing</a:t>
            </a:r>
            <a:endParaRPr lang="sv-SE" sz="4800" b="1" dirty="0">
              <a:solidFill>
                <a:srgbClr val="000099"/>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82441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3825"/>
            <a:ext cx="9144000" cy="1595438"/>
          </a:xfrm>
        </p:spPr>
        <p:txBody>
          <a:bodyPr/>
          <a:lstStyle/>
          <a:p>
            <a:pPr eaLnBrk="1" fontAlgn="auto" hangingPunct="1">
              <a:spcAft>
                <a:spcPts val="0"/>
              </a:spcAft>
              <a:defRPr/>
            </a:pPr>
            <a:r>
              <a:rPr lang="lv-LV" sz="4300" b="1" cap="none" dirty="0" smtClean="0">
                <a:solidFill>
                  <a:srgbClr val="000099"/>
                </a:solidFill>
                <a:effectLst>
                  <a:outerShdw blurRad="38100" dist="38100" dir="2700000" algn="tl">
                    <a:srgbClr val="000000"/>
                  </a:outerShdw>
                </a:effectLst>
                <a:latin typeface="Calibri"/>
                <a:cs typeface="Arial" charset="0"/>
              </a:rPr>
              <a:t>Procedure</a:t>
            </a:r>
            <a:endParaRPr lang="lv-LV" sz="2400" dirty="0"/>
          </a:p>
        </p:txBody>
      </p:sp>
      <p:sp>
        <p:nvSpPr>
          <p:cNvPr id="3" name="Content Placeholder 2"/>
          <p:cNvSpPr>
            <a:spLocks noGrp="1"/>
          </p:cNvSpPr>
          <p:nvPr>
            <p:ph sz="quarter" idx="4294967295"/>
          </p:nvPr>
        </p:nvSpPr>
        <p:spPr>
          <a:xfrm>
            <a:off x="-108520" y="4221088"/>
            <a:ext cx="7772400" cy="2703835"/>
          </a:xfrm>
          <a:prstGeom prst="rect">
            <a:avLst/>
          </a:prstGeom>
        </p:spPr>
        <p:txBody>
          <a:bodyPr>
            <a:noAutofit/>
          </a:bodyPr>
          <a:lstStyle/>
          <a:p>
            <a:pPr marL="363538" indent="-188913" eaLnBrk="1" fontAlgn="auto" hangingPunct="1">
              <a:spcAft>
                <a:spcPts val="0"/>
              </a:spcAft>
              <a:defRPr/>
            </a:pPr>
            <a:r>
              <a:rPr lang="lv-LV" sz="3200" b="1" dirty="0" err="1" smtClean="0"/>
              <a:t>Clean</a:t>
            </a:r>
            <a:r>
              <a:rPr lang="lv-LV" sz="3200" b="1" dirty="0" smtClean="0"/>
              <a:t> water front;</a:t>
            </a:r>
            <a:endParaRPr lang="lv-LV" sz="3200" b="1" dirty="0"/>
          </a:p>
          <a:p>
            <a:pPr marL="363538" indent="-188913" eaLnBrk="1" fontAlgn="auto" hangingPunct="1">
              <a:spcAft>
                <a:spcPts val="0"/>
              </a:spcAft>
              <a:defRPr/>
            </a:pPr>
            <a:r>
              <a:rPr lang="lv-LV" sz="3200" b="1" dirty="0" smtClean="0"/>
              <a:t>Minimal flow velocity </a:t>
            </a:r>
            <a:r>
              <a:rPr lang="en-US" sz="3200" b="1" dirty="0" smtClean="0"/>
              <a:t>1.5 </a:t>
            </a:r>
            <a:r>
              <a:rPr lang="en-US" sz="3200" b="1" dirty="0"/>
              <a:t>m/s;</a:t>
            </a:r>
            <a:r>
              <a:rPr lang="lv-LV" sz="3200" b="1" dirty="0"/>
              <a:t> </a:t>
            </a:r>
          </a:p>
          <a:p>
            <a:pPr marL="363538" indent="-188913" eaLnBrk="1" fontAlgn="auto" hangingPunct="1">
              <a:spcAft>
                <a:spcPts val="0"/>
              </a:spcAft>
              <a:defRPr/>
            </a:pPr>
            <a:r>
              <a:rPr lang="lv-LV" sz="3200" b="1" dirty="0" smtClean="0"/>
              <a:t>Volume to be flushed: </a:t>
            </a:r>
            <a:r>
              <a:rPr lang="en-US" sz="3200" b="1" dirty="0" smtClean="0"/>
              <a:t>2</a:t>
            </a:r>
            <a:r>
              <a:rPr lang="lv-LV" sz="3200" b="1" dirty="0" smtClean="0"/>
              <a:t>.</a:t>
            </a:r>
            <a:endParaRPr lang="lv-LV" sz="3200" b="1" dirty="0"/>
          </a:p>
        </p:txBody>
      </p:sp>
      <p:sp>
        <p:nvSpPr>
          <p:cNvPr id="32772" name="Slide Number Placeholder 3"/>
          <p:cNvSpPr>
            <a:spLocks noGrp="1"/>
          </p:cNvSpPr>
          <p:nvPr>
            <p:ph type="sldNum" sz="quarter" idx="4294967295"/>
          </p:nvPr>
        </p:nvSpPr>
        <p:spPr bwMode="auto">
          <a:xfrm>
            <a:off x="8562975" y="6492875"/>
            <a:ext cx="5730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25583E2-BC8E-4C72-B1DD-B403A5A8C162}" type="slidenum">
              <a:rPr lang="lv-LV">
                <a:solidFill>
                  <a:prstClr val="black"/>
                </a:solidFill>
              </a:rPr>
              <a:pPr/>
              <a:t>13</a:t>
            </a:fld>
            <a:endParaRPr lang="lv-LV">
              <a:solidFill>
                <a:prstClr val="black"/>
              </a:solidFill>
            </a:endParaRPr>
          </a:p>
        </p:txBody>
      </p:sp>
      <p:pic>
        <p:nvPicPr>
          <p:cNvPr id="5" name="Picture 225" descr="EU-logo 25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40"/>
          <p:cNvGrpSpPr>
            <a:grpSpLocks/>
          </p:cNvGrpSpPr>
          <p:nvPr/>
        </p:nvGrpSpPr>
        <p:grpSpPr bwMode="auto">
          <a:xfrm>
            <a:off x="6931025" y="5266929"/>
            <a:ext cx="2212975" cy="1504950"/>
            <a:chOff x="4320" y="12"/>
            <a:chExt cx="1394" cy="948"/>
          </a:xfrm>
        </p:grpSpPr>
        <p:sp>
          <p:nvSpPr>
            <p:cNvPr id="7"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8" name="Picture 239" descr="Techneau logo kle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3052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7938" y="120650"/>
            <a:ext cx="9144000" cy="707886"/>
          </a:xfrm>
          <a:prstGeom prst="rect">
            <a:avLst/>
          </a:prstGeom>
          <a:noFill/>
          <a:ln w="9525">
            <a:noFill/>
            <a:miter lim="800000"/>
            <a:headEnd/>
            <a:tailEnd/>
          </a:ln>
          <a:effec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4000" b="1" dirty="0">
                <a:solidFill>
                  <a:srgbClr val="000099"/>
                </a:solidFill>
                <a:effectLst>
                  <a:outerShdw blurRad="38100" dist="38100" dir="2700000" algn="tl">
                    <a:srgbClr val="000000"/>
                  </a:outerShdw>
                </a:effectLst>
                <a:latin typeface="Calibri"/>
                <a:cs typeface="Arial" charset="0"/>
              </a:rPr>
              <a:t>Procedure</a:t>
            </a:r>
            <a:endParaRPr lang="en-US" sz="4000" b="1" dirty="0" smtClean="0">
              <a:solidFill>
                <a:srgbClr val="000099"/>
              </a:solidFill>
              <a:effectLst>
                <a:outerShdw blurRad="38100" dist="38100" dir="2700000" algn="tl">
                  <a:srgbClr val="000000"/>
                </a:outerShdw>
              </a:effectLst>
            </a:endParaRPr>
          </a:p>
        </p:txBody>
      </p:sp>
      <p:sp>
        <p:nvSpPr>
          <p:cNvPr id="10243" name="Text Box 14"/>
          <p:cNvSpPr txBox="1">
            <a:spLocks noChangeArrowheads="1" noChangeShapeType="1"/>
          </p:cNvSpPr>
          <p:nvPr/>
        </p:nvSpPr>
        <p:spPr bwMode="auto">
          <a:xfrm>
            <a:off x="539750" y="78263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de-DE" sz="1200" b="1">
              <a:solidFill>
                <a:srgbClr val="000066"/>
              </a:solidFill>
              <a:latin typeface="TradeGothic-Bold" charset="0"/>
            </a:endParaRPr>
          </a:p>
          <a:p>
            <a:pPr eaLnBrk="1" hangingPunct="1"/>
            <a:endParaRPr lang="de-DE" sz="1100">
              <a:solidFill>
                <a:srgbClr val="000066"/>
              </a:solidFill>
              <a:latin typeface="Times New Roman" pitchFamily="18" charset="0"/>
            </a:endParaRPr>
          </a:p>
          <a:p>
            <a:pPr eaLnBrk="1" hangingPunct="1"/>
            <a:endParaRPr lang="de-DE">
              <a:latin typeface="Arial" pitchFamily="34" charset="0"/>
            </a:endParaRPr>
          </a:p>
        </p:txBody>
      </p:sp>
      <p:sp>
        <p:nvSpPr>
          <p:cNvPr id="10244" name="Rectangle 4"/>
          <p:cNvSpPr>
            <a:spLocks noChangeArrowheads="1"/>
          </p:cNvSpPr>
          <p:nvPr/>
        </p:nvSpPr>
        <p:spPr bwMode="auto">
          <a:xfrm>
            <a:off x="2057400" y="1590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p>
        </p:txBody>
      </p:sp>
      <p:sp>
        <p:nvSpPr>
          <p:cNvPr id="10254" name="Text Box 10"/>
          <p:cNvSpPr txBox="1">
            <a:spLocks noChangeArrowheads="1"/>
          </p:cNvSpPr>
          <p:nvPr/>
        </p:nvSpPr>
        <p:spPr bwMode="auto">
          <a:xfrm>
            <a:off x="251520" y="4716849"/>
            <a:ext cx="7848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800" b="1" dirty="0" err="1" smtClean="0">
                <a:latin typeface="Arial" pitchFamily="34" charset="0"/>
              </a:rPr>
              <a:t>Measur</a:t>
            </a:r>
            <a:r>
              <a:rPr lang="lv-LV" sz="2800" b="1" dirty="0" smtClean="0">
                <a:latin typeface="Arial" pitchFamily="34" charset="0"/>
              </a:rPr>
              <a:t>e</a:t>
            </a:r>
            <a:r>
              <a:rPr lang="en-US" sz="2800" b="1" dirty="0" err="1" smtClean="0">
                <a:latin typeface="Arial" pitchFamily="34" charset="0"/>
              </a:rPr>
              <a:t>ments</a:t>
            </a:r>
            <a:r>
              <a:rPr lang="en-US" sz="2800" b="1" dirty="0" smtClean="0">
                <a:latin typeface="Arial" pitchFamily="34" charset="0"/>
              </a:rPr>
              <a:t>:</a:t>
            </a:r>
            <a:endParaRPr lang="en-US" sz="2800" b="1" dirty="0">
              <a:latin typeface="Arial" pitchFamily="34" charset="0"/>
            </a:endParaRPr>
          </a:p>
          <a:p>
            <a:pPr eaLnBrk="1" hangingPunct="1">
              <a:spcBef>
                <a:spcPct val="50000"/>
              </a:spcBef>
            </a:pPr>
            <a:r>
              <a:rPr lang="en-US" sz="2800" dirty="0">
                <a:latin typeface="Arial" pitchFamily="34" charset="0"/>
              </a:rPr>
              <a:t>Flow </a:t>
            </a:r>
            <a:r>
              <a:rPr lang="en-US" sz="2800" dirty="0" smtClean="0">
                <a:latin typeface="Arial" pitchFamily="34" charset="0"/>
              </a:rPr>
              <a:t>→ </a:t>
            </a:r>
            <a:r>
              <a:rPr lang="en-US" sz="2800" dirty="0">
                <a:latin typeface="Arial" pitchFamily="34" charset="0"/>
              </a:rPr>
              <a:t>velocity,</a:t>
            </a:r>
          </a:p>
          <a:p>
            <a:pPr eaLnBrk="1" hangingPunct="1">
              <a:spcBef>
                <a:spcPct val="50000"/>
              </a:spcBef>
            </a:pPr>
            <a:r>
              <a:rPr lang="lv-LV" sz="2800" dirty="0" smtClean="0">
                <a:latin typeface="Arial" pitchFamily="34" charset="0"/>
              </a:rPr>
              <a:t>T</a:t>
            </a:r>
            <a:r>
              <a:rPr lang="en-US" sz="2800" dirty="0" err="1" smtClean="0">
                <a:latin typeface="Arial" pitchFamily="34" charset="0"/>
              </a:rPr>
              <a:t>urbidity</a:t>
            </a:r>
            <a:endParaRPr lang="en-US" sz="2800" dirty="0">
              <a:latin typeface="Arial" pitchFamily="34" charset="0"/>
            </a:endParaRPr>
          </a:p>
        </p:txBody>
      </p:sp>
      <p:pic>
        <p:nvPicPr>
          <p:cNvPr id="16" name="Grafik 0" descr="Unbenannt-2.jpg"/>
          <p:cNvPicPr>
            <a:picLocks noChangeAspect="1" noChangeArrowheads="1"/>
          </p:cNvPicPr>
          <p:nvPr/>
        </p:nvPicPr>
        <p:blipFill>
          <a:blip r:embed="rId3">
            <a:extLst>
              <a:ext uri="{28A0092B-C50C-407E-A947-70E740481C1C}">
                <a14:useLocalDpi xmlns:a14="http://schemas.microsoft.com/office/drawing/2010/main" val="0"/>
              </a:ext>
            </a:extLst>
          </a:blip>
          <a:srcRect r="1643" b="1097"/>
          <a:stretch>
            <a:fillRect/>
          </a:stretch>
        </p:blipFill>
        <p:spPr bwMode="auto">
          <a:xfrm>
            <a:off x="-3747" y="819150"/>
            <a:ext cx="4016549" cy="343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012803" y="1124744"/>
            <a:ext cx="5147716" cy="2967507"/>
          </a:xfrm>
          <a:prstGeom prst="rect">
            <a:avLst/>
          </a:prstGeom>
        </p:spPr>
      </p:pic>
    </p:spTree>
    <p:extLst>
      <p:ext uri="{BB962C8B-B14F-4D97-AF65-F5344CB8AC3E}">
        <p14:creationId xmlns:p14="http://schemas.microsoft.com/office/powerpoint/2010/main" val="3036693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14"/>
          <p:cNvSpPr txBox="1">
            <a:spLocks noChangeArrowheads="1" noChangeShapeType="1"/>
          </p:cNvSpPr>
          <p:nvPr/>
        </p:nvSpPr>
        <p:spPr bwMode="auto">
          <a:xfrm>
            <a:off x="539750" y="97948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anose="02020603050405020304" pitchFamily="18" charset="0"/>
            </a:endParaRPr>
          </a:p>
          <a:p>
            <a:pPr eaLnBrk="1" hangingPunct="1"/>
            <a:endParaRPr lang="de-DE" altLang="lv-LV">
              <a:solidFill>
                <a:prstClr val="black"/>
              </a:solidFill>
            </a:endParaRPr>
          </a:p>
        </p:txBody>
      </p:sp>
      <p:sp>
        <p:nvSpPr>
          <p:cNvPr id="176131" name="Rectangle 4"/>
          <p:cNvSpPr>
            <a:spLocks noChangeArrowheads="1"/>
          </p:cNvSpPr>
          <p:nvPr/>
        </p:nvSpPr>
        <p:spPr bwMode="auto">
          <a:xfrm>
            <a:off x="2057400" y="1590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lv-LV">
              <a:solidFill>
                <a:prstClr val="black"/>
              </a:solidFill>
            </a:endParaRPr>
          </a:p>
        </p:txBody>
      </p:sp>
      <p:sp>
        <p:nvSpPr>
          <p:cNvPr id="176132" name="Rectangle 8"/>
          <p:cNvSpPr>
            <a:spLocks noChangeArrowheads="1"/>
          </p:cNvSpPr>
          <p:nvPr/>
        </p:nvSpPr>
        <p:spPr bwMode="auto">
          <a:xfrm>
            <a:off x="2176463" y="1485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lv-LV">
              <a:solidFill>
                <a:prstClr val="black"/>
              </a:solidFill>
            </a:endParaRPr>
          </a:p>
        </p:txBody>
      </p:sp>
      <p:sp>
        <p:nvSpPr>
          <p:cNvPr id="176133" name="Text Box 11"/>
          <p:cNvSpPr txBox="1">
            <a:spLocks noChangeArrowheads="1"/>
          </p:cNvSpPr>
          <p:nvPr/>
        </p:nvSpPr>
        <p:spPr bwMode="auto">
          <a:xfrm>
            <a:off x="533400" y="4572000"/>
            <a:ext cx="739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GB" altLang="lv-LV">
              <a:solidFill>
                <a:prstClr val="black"/>
              </a:solidFill>
            </a:endParaRPr>
          </a:p>
        </p:txBody>
      </p:sp>
      <p:sp>
        <p:nvSpPr>
          <p:cNvPr id="176134" name="Text Box 5"/>
          <p:cNvSpPr txBox="1">
            <a:spLocks noChangeAspect="1" noChangeArrowheads="1"/>
          </p:cNvSpPr>
          <p:nvPr/>
        </p:nvSpPr>
        <p:spPr bwMode="auto">
          <a:xfrm>
            <a:off x="1946275" y="6257925"/>
            <a:ext cx="164623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lv-LV" sz="1400">
                <a:solidFill>
                  <a:prstClr val="white"/>
                </a:solidFill>
              </a:rPr>
              <a:t>© J.H.G. Vreeburg</a:t>
            </a:r>
          </a:p>
        </p:txBody>
      </p:sp>
      <p:pic>
        <p:nvPicPr>
          <p:cNvPr id="176135" name="Picture 4"/>
          <p:cNvPicPr>
            <a:picLocks noChangeAspect="1" noChangeArrowheads="1"/>
          </p:cNvPicPr>
          <p:nvPr/>
        </p:nvPicPr>
        <p:blipFill>
          <a:blip r:embed="rId3">
            <a:extLst>
              <a:ext uri="{28A0092B-C50C-407E-A947-70E740481C1C}">
                <a14:useLocalDpi xmlns:a14="http://schemas.microsoft.com/office/drawing/2010/main" val="0"/>
              </a:ext>
            </a:extLst>
          </a:blip>
          <a:srcRect l="11810" t="12283" r="20670" b="8504"/>
          <a:stretch>
            <a:fillRect/>
          </a:stretch>
        </p:blipFill>
        <p:spPr bwMode="auto">
          <a:xfrm>
            <a:off x="25400" y="625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a:spLocks noChangeArrowheads="1"/>
          </p:cNvSpPr>
          <p:nvPr/>
        </p:nvSpPr>
        <p:spPr bwMode="auto">
          <a:xfrm>
            <a:off x="125412" y="-61564"/>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defRPr/>
            </a:pPr>
            <a:r>
              <a:rPr lang="lv-LV" sz="4400" b="1" dirty="0" err="1">
                <a:solidFill>
                  <a:srgbClr val="000099"/>
                </a:solidFill>
                <a:effectLst>
                  <a:outerShdw blurRad="38100" dist="38100" dir="2700000" algn="tl">
                    <a:srgbClr val="000000"/>
                  </a:outerShdw>
                </a:effectLst>
                <a:latin typeface="Arial" charset="0"/>
                <a:cs typeface="Arial" charset="0"/>
              </a:rPr>
              <a:t>Hydraulic</a:t>
            </a:r>
            <a:r>
              <a:rPr lang="lv-LV" sz="4400" b="1" dirty="0">
                <a:solidFill>
                  <a:srgbClr val="000099"/>
                </a:solidFill>
                <a:effectLst>
                  <a:outerShdw blurRad="38100" dist="38100" dir="2700000" algn="tl">
                    <a:srgbClr val="000000"/>
                  </a:outerShdw>
                </a:effectLst>
                <a:latin typeface="Arial" charset="0"/>
                <a:cs typeface="Arial" charset="0"/>
              </a:rPr>
              <a:t> </a:t>
            </a:r>
            <a:r>
              <a:rPr lang="lv-LV" sz="4400" b="1" dirty="0" err="1">
                <a:solidFill>
                  <a:srgbClr val="000099"/>
                </a:solidFill>
                <a:effectLst>
                  <a:outerShdw blurRad="38100" dist="38100" dir="2700000" algn="tl">
                    <a:srgbClr val="000000"/>
                  </a:outerShdw>
                </a:effectLst>
                <a:latin typeface="Arial" charset="0"/>
                <a:cs typeface="Arial" charset="0"/>
              </a:rPr>
              <a:t>model</a:t>
            </a:r>
            <a:r>
              <a:rPr lang="lv-LV" sz="4400" b="1" dirty="0">
                <a:solidFill>
                  <a:srgbClr val="000099"/>
                </a:solidFill>
                <a:effectLst>
                  <a:outerShdw blurRad="38100" dist="38100" dir="2700000" algn="tl">
                    <a:srgbClr val="000000"/>
                  </a:outerShdw>
                </a:effectLst>
                <a:latin typeface="Arial" charset="0"/>
                <a:cs typeface="Arial" charset="0"/>
              </a:rPr>
              <a:t> </a:t>
            </a:r>
            <a:r>
              <a:rPr lang="lv-LV" sz="4400" b="1" dirty="0" err="1">
                <a:solidFill>
                  <a:srgbClr val="000099"/>
                </a:solidFill>
                <a:effectLst>
                  <a:outerShdw blurRad="38100" dist="38100" dir="2700000" algn="tl">
                    <a:srgbClr val="000000"/>
                  </a:outerShdw>
                </a:effectLst>
                <a:latin typeface="Arial" charset="0"/>
                <a:cs typeface="Arial" charset="0"/>
              </a:rPr>
              <a:t>is</a:t>
            </a:r>
            <a:r>
              <a:rPr lang="lv-LV" sz="4400" b="1" dirty="0">
                <a:solidFill>
                  <a:srgbClr val="000099"/>
                </a:solidFill>
                <a:effectLst>
                  <a:outerShdw blurRad="38100" dist="38100" dir="2700000" algn="tl">
                    <a:srgbClr val="000000"/>
                  </a:outerShdw>
                </a:effectLst>
                <a:latin typeface="Arial" charset="0"/>
                <a:cs typeface="Arial" charset="0"/>
              </a:rPr>
              <a:t> </a:t>
            </a:r>
            <a:r>
              <a:rPr lang="lv-LV" sz="4400" b="1" dirty="0" err="1" smtClean="0">
                <a:solidFill>
                  <a:srgbClr val="000099"/>
                </a:solidFill>
                <a:effectLst>
                  <a:outerShdw blurRad="38100" dist="38100" dir="2700000" algn="tl">
                    <a:srgbClr val="000000"/>
                  </a:outerShdw>
                </a:effectLst>
                <a:latin typeface="Arial" charset="0"/>
                <a:cs typeface="Arial" charset="0"/>
              </a:rPr>
              <a:t>optional</a:t>
            </a:r>
            <a:endParaRPr lang="lv-LV" sz="4400" b="1" dirty="0" smtClean="0">
              <a:solidFill>
                <a:srgbClr val="000099"/>
              </a:solidFill>
              <a:effectLst>
                <a:outerShdw blurRad="38100" dist="38100" dir="2700000" algn="tl">
                  <a:srgbClr val="000000"/>
                </a:outerShdw>
              </a:effectLst>
              <a:latin typeface="Arial" charset="0"/>
              <a:cs typeface="Arial" charset="0"/>
            </a:endParaRPr>
          </a:p>
          <a:p>
            <a:pPr>
              <a:defRPr/>
            </a:pPr>
            <a:r>
              <a:rPr lang="lv-LV" sz="4000" b="1" dirty="0">
                <a:solidFill>
                  <a:srgbClr val="000099"/>
                </a:solidFill>
                <a:effectLst>
                  <a:outerShdw blurRad="38100" dist="38100" dir="2700000" algn="tl">
                    <a:srgbClr val="000000"/>
                  </a:outerShdw>
                </a:effectLst>
                <a:latin typeface="Arial" charset="0"/>
                <a:cs typeface="Arial" charset="0"/>
              </a:rPr>
              <a:t>					</a:t>
            </a:r>
          </a:p>
        </p:txBody>
      </p:sp>
      <p:sp>
        <p:nvSpPr>
          <p:cNvPr id="1761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9EB4BA-AD7C-4A6C-AEA5-01A4C5C27415}" type="slidenum">
              <a:rPr lang="lv-LV" altLang="lv-LV">
                <a:solidFill>
                  <a:prstClr val="black"/>
                </a:solidFill>
              </a:rPr>
              <a:pPr eaLnBrk="1" hangingPunct="1"/>
              <a:t>15</a:t>
            </a:fld>
            <a:endParaRPr lang="lv-LV" altLang="lv-LV">
              <a:solidFill>
                <a:prstClr val="black"/>
              </a:solidFill>
            </a:endParaRPr>
          </a:p>
        </p:txBody>
      </p:sp>
      <p:sp>
        <p:nvSpPr>
          <p:cNvPr id="3" name="Rectangle 2"/>
          <p:cNvSpPr/>
          <p:nvPr/>
        </p:nvSpPr>
        <p:spPr>
          <a:xfrm>
            <a:off x="4499992" y="5165546"/>
            <a:ext cx="4968552" cy="830997"/>
          </a:xfrm>
          <a:prstGeom prst="rect">
            <a:avLst/>
          </a:prstGeom>
        </p:spPr>
        <p:txBody>
          <a:bodyPr wrap="square">
            <a:spAutoFit/>
          </a:bodyPr>
          <a:lstStyle/>
          <a:p>
            <a:r>
              <a:rPr lang="lv-LV" sz="2400" b="1" dirty="0" err="1">
                <a:solidFill>
                  <a:srgbClr val="000099"/>
                </a:solidFill>
                <a:effectLst>
                  <a:outerShdw blurRad="38100" dist="38100" dir="2700000" algn="tl">
                    <a:srgbClr val="000000"/>
                  </a:outerShdw>
                </a:effectLst>
                <a:latin typeface="Arial" charset="0"/>
                <a:cs typeface="Arial" charset="0"/>
              </a:rPr>
              <a:t>Selfcleaning</a:t>
            </a:r>
            <a:r>
              <a:rPr lang="lv-LV" sz="2400" b="1" dirty="0">
                <a:solidFill>
                  <a:srgbClr val="000099"/>
                </a:solidFill>
                <a:effectLst>
                  <a:outerShdw blurRad="38100" dist="38100" dir="2700000" algn="tl">
                    <a:srgbClr val="000000"/>
                  </a:outerShdw>
                </a:effectLst>
                <a:latin typeface="Arial" charset="0"/>
                <a:cs typeface="Arial" charset="0"/>
              </a:rPr>
              <a:t> </a:t>
            </a:r>
            <a:r>
              <a:rPr lang="lv-LV" sz="2400" b="1" dirty="0" err="1">
                <a:solidFill>
                  <a:srgbClr val="000099"/>
                </a:solidFill>
                <a:effectLst>
                  <a:outerShdw blurRad="38100" dist="38100" dir="2700000" algn="tl">
                    <a:srgbClr val="000000"/>
                  </a:outerShdw>
                </a:effectLst>
                <a:latin typeface="Arial" charset="0"/>
                <a:cs typeface="Arial" charset="0"/>
              </a:rPr>
              <a:t>networks</a:t>
            </a:r>
            <a:r>
              <a:rPr lang="lv-LV" sz="2400" b="1" dirty="0">
                <a:solidFill>
                  <a:srgbClr val="000099"/>
                </a:solidFill>
                <a:effectLst>
                  <a:outerShdw blurRad="38100" dist="38100" dir="2700000" algn="tl">
                    <a:srgbClr val="000000"/>
                  </a:outerShdw>
                </a:effectLst>
                <a:latin typeface="Arial" charset="0"/>
                <a:cs typeface="Arial" charset="0"/>
              </a:rPr>
              <a:t> </a:t>
            </a:r>
            <a:r>
              <a:rPr lang="lv-LV" sz="2400" b="1" dirty="0" smtClean="0">
                <a:solidFill>
                  <a:srgbClr val="000099"/>
                </a:solidFill>
                <a:effectLst>
                  <a:outerShdw blurRad="38100" dist="38100" dir="2700000" algn="tl">
                    <a:srgbClr val="000000"/>
                  </a:outerShdw>
                </a:effectLst>
                <a:latin typeface="Arial" charset="0"/>
                <a:cs typeface="Arial" charset="0"/>
              </a:rPr>
              <a:t>v&gt;0,4m/s</a:t>
            </a:r>
            <a:r>
              <a:rPr lang="lv-LV" sz="2400" dirty="0" smtClean="0">
                <a:solidFill>
                  <a:srgbClr val="355071"/>
                </a:solidFill>
                <a:latin typeface="Arial" charset="0"/>
                <a:cs typeface="Arial" charset="0"/>
              </a:rPr>
              <a:t> </a:t>
            </a:r>
            <a:r>
              <a:rPr lang="lv-LV" sz="2400" dirty="0">
                <a:solidFill>
                  <a:srgbClr val="355071"/>
                </a:solidFill>
                <a:latin typeface="Arial" charset="0"/>
                <a:cs typeface="Arial" charset="0"/>
              </a:rPr>
              <a:t>	</a:t>
            </a:r>
            <a:r>
              <a:rPr lang="lv-LV" sz="2400" b="1" dirty="0" smtClean="0">
                <a:solidFill>
                  <a:srgbClr val="000099"/>
                </a:solidFill>
                <a:effectLst>
                  <a:outerShdw blurRad="38100" dist="38100" dir="2700000" algn="tl">
                    <a:srgbClr val="000000"/>
                  </a:outerShdw>
                </a:effectLst>
                <a:latin typeface="Arial" charset="0"/>
                <a:cs typeface="Arial" charset="0"/>
              </a:rPr>
              <a:t>(</a:t>
            </a:r>
            <a:r>
              <a:rPr lang="lv-LV" sz="2400" b="1" dirty="0" err="1">
                <a:solidFill>
                  <a:srgbClr val="000099"/>
                </a:solidFill>
                <a:effectLst>
                  <a:outerShdw blurRad="38100" dist="38100" dir="2700000" algn="tl">
                    <a:srgbClr val="000000"/>
                  </a:outerShdw>
                </a:effectLst>
                <a:latin typeface="Arial" charset="0"/>
                <a:cs typeface="Arial" charset="0"/>
              </a:rPr>
              <a:t>Blokker</a:t>
            </a:r>
            <a:r>
              <a:rPr lang="lv-LV" sz="2400" b="1" dirty="0">
                <a:solidFill>
                  <a:srgbClr val="000099"/>
                </a:solidFill>
                <a:effectLst>
                  <a:outerShdw blurRad="38100" dist="38100" dir="2700000" algn="tl">
                    <a:srgbClr val="000000"/>
                  </a:outerShdw>
                </a:effectLst>
                <a:latin typeface="Arial" charset="0"/>
                <a:cs typeface="Arial" charset="0"/>
              </a:rPr>
              <a:t> </a:t>
            </a:r>
            <a:r>
              <a:rPr lang="lv-LV" sz="2400" b="1" dirty="0" err="1">
                <a:solidFill>
                  <a:srgbClr val="000099"/>
                </a:solidFill>
                <a:effectLst>
                  <a:outerShdw blurRad="38100" dist="38100" dir="2700000" algn="tl">
                    <a:srgbClr val="000000"/>
                  </a:outerShdw>
                </a:effectLst>
                <a:latin typeface="Arial" charset="0"/>
                <a:cs typeface="Arial" charset="0"/>
              </a:rPr>
              <a:t>et</a:t>
            </a:r>
            <a:r>
              <a:rPr lang="lv-LV" sz="2400" b="1" dirty="0">
                <a:solidFill>
                  <a:srgbClr val="000099"/>
                </a:solidFill>
                <a:effectLst>
                  <a:outerShdw blurRad="38100" dist="38100" dir="2700000" algn="tl">
                    <a:srgbClr val="000000"/>
                  </a:outerShdw>
                </a:effectLst>
                <a:latin typeface="Arial" charset="0"/>
                <a:cs typeface="Arial" charset="0"/>
              </a:rPr>
              <a:t> </a:t>
            </a:r>
            <a:r>
              <a:rPr lang="lv-LV" sz="2400" b="1" dirty="0" err="1">
                <a:solidFill>
                  <a:srgbClr val="000099"/>
                </a:solidFill>
                <a:effectLst>
                  <a:outerShdw blurRad="38100" dist="38100" dir="2700000" algn="tl">
                    <a:srgbClr val="000000"/>
                  </a:outerShdw>
                </a:effectLst>
                <a:latin typeface="Arial" charset="0"/>
                <a:cs typeface="Arial" charset="0"/>
              </a:rPr>
              <a:t>al</a:t>
            </a:r>
            <a:r>
              <a:rPr lang="lv-LV" sz="2400" b="1" dirty="0">
                <a:solidFill>
                  <a:srgbClr val="000099"/>
                </a:solidFill>
                <a:effectLst>
                  <a:outerShdw blurRad="38100" dist="38100" dir="2700000" algn="tl">
                    <a:srgbClr val="000000"/>
                  </a:outerShdw>
                </a:effectLst>
                <a:latin typeface="Arial" charset="0"/>
                <a:cs typeface="Arial" charset="0"/>
              </a:rPr>
              <a:t> 2010) </a:t>
            </a:r>
            <a:endParaRPr lang="lv-LV" sz="2400" dirty="0"/>
          </a:p>
        </p:txBody>
      </p:sp>
    </p:spTree>
    <p:extLst>
      <p:ext uri="{BB962C8B-B14F-4D97-AF65-F5344CB8AC3E}">
        <p14:creationId xmlns:p14="http://schemas.microsoft.com/office/powerpoint/2010/main" val="732860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575568" y="179388"/>
            <a:ext cx="9144000" cy="708025"/>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4000" b="1" dirty="0" smtClean="0">
                <a:solidFill>
                  <a:srgbClr val="000099"/>
                </a:solidFill>
                <a:effectLst>
                  <a:outerShdw blurRad="38100" dist="38100" dir="2700000" algn="tl">
                    <a:srgbClr val="C0C0C0"/>
                  </a:outerShdw>
                </a:effectLst>
              </a:rPr>
              <a:t>Turbidity monitoring at station</a:t>
            </a:r>
            <a:endParaRPr lang="en-GB" sz="4000" b="1" dirty="0" smtClean="0">
              <a:solidFill>
                <a:srgbClr val="000099"/>
              </a:solidFill>
              <a:effectLst>
                <a:outerShdw blurRad="38100" dist="38100" dir="2700000" algn="tl">
                  <a:srgbClr val="C0C0C0"/>
                </a:outerShdw>
              </a:effectLst>
            </a:endParaRPr>
          </a:p>
        </p:txBody>
      </p:sp>
      <p:sp>
        <p:nvSpPr>
          <p:cNvPr id="7171" name="Text Box 14"/>
          <p:cNvSpPr txBox="1">
            <a:spLocks noChangeArrowheads="1" noChangeShapeType="1"/>
          </p:cNvSpPr>
          <p:nvPr/>
        </p:nvSpPr>
        <p:spPr bwMode="auto">
          <a:xfrm>
            <a:off x="539750" y="97948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de-DE" sz="1200" b="1">
              <a:solidFill>
                <a:srgbClr val="000066"/>
              </a:solidFill>
              <a:latin typeface="TradeGothic-Bold" charset="0"/>
            </a:endParaRPr>
          </a:p>
          <a:p>
            <a:pPr eaLnBrk="1" hangingPunct="1"/>
            <a:endParaRPr lang="de-DE" sz="1100">
              <a:solidFill>
                <a:srgbClr val="000066"/>
              </a:solidFill>
              <a:latin typeface="Times New Roman" pitchFamily="18" charset="0"/>
            </a:endParaRPr>
          </a:p>
          <a:p>
            <a:pPr eaLnBrk="1" hangingPunct="1"/>
            <a:endParaRPr lang="de-DE">
              <a:latin typeface="Arial" pitchFamily="34" charset="0"/>
            </a:endParaRPr>
          </a:p>
        </p:txBody>
      </p:sp>
      <p:sp>
        <p:nvSpPr>
          <p:cNvPr id="7172" name="Text Box 5"/>
          <p:cNvSpPr txBox="1">
            <a:spLocks noChangeArrowheads="1"/>
          </p:cNvSpPr>
          <p:nvPr/>
        </p:nvSpPr>
        <p:spPr bwMode="auto">
          <a:xfrm>
            <a:off x="7235825" y="3213100"/>
            <a:ext cx="601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en-GB"/>
          </a:p>
        </p:txBody>
      </p:sp>
      <p:sp>
        <p:nvSpPr>
          <p:cNvPr id="7173" name="Rectangle 12"/>
          <p:cNvSpPr>
            <a:spLocks noGrp="1" noChangeArrowheads="1"/>
          </p:cNvSpPr>
          <p:nvPr>
            <p:ph type="title" idx="4294967295"/>
          </p:nvPr>
        </p:nvSpPr>
        <p:spPr>
          <a:xfrm>
            <a:off x="479425" y="1250950"/>
            <a:ext cx="8229600" cy="455613"/>
          </a:xfrm>
        </p:spPr>
        <p:txBody>
          <a:bodyPr>
            <a:normAutofit fontScale="90000"/>
          </a:bodyPr>
          <a:lstStyle/>
          <a:p>
            <a:r>
              <a:rPr lang="en-GB" smtClean="0"/>
              <a:t>	</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l="22807" b="32895"/>
          <a:stretch>
            <a:fillRect/>
          </a:stretch>
        </p:blipFill>
        <p:spPr bwMode="auto">
          <a:xfrm>
            <a:off x="152400" y="1636713"/>
            <a:ext cx="335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graphicFrame>
        <p:nvGraphicFramePr>
          <p:cNvPr id="2" name="Object 1"/>
          <p:cNvGraphicFramePr>
            <a:graphicFrameLocks noChangeAspect="1"/>
          </p:cNvGraphicFramePr>
          <p:nvPr>
            <p:extLst/>
          </p:nvPr>
        </p:nvGraphicFramePr>
        <p:xfrm>
          <a:off x="3733800" y="1636713"/>
          <a:ext cx="5410200" cy="3810000"/>
        </p:xfrm>
        <a:graphic>
          <a:graphicData uri="http://schemas.openxmlformats.org/presentationml/2006/ole">
            <mc:AlternateContent xmlns:mc="http://schemas.openxmlformats.org/markup-compatibility/2006">
              <mc:Choice xmlns:v="urn:schemas-microsoft-com:vml" Requires="v">
                <p:oleObj spid="_x0000_s7275" name="Worksheet" r:id="rId5" imgW="7267359" imgH="5248439" progId="Excel.Sheet.8">
                  <p:embed/>
                </p:oleObj>
              </mc:Choice>
              <mc:Fallback>
                <p:oleObj name="Worksheet" r:id="rId5" imgW="7267359" imgH="5248439" progId="Excel.Sheet.8">
                  <p:embed/>
                  <p:pic>
                    <p:nvPicPr>
                      <p:cNvPr id="0" name=""/>
                      <p:cNvPicPr>
                        <a:picLocks noChangeAspect="1" noChangeArrowheads="1"/>
                      </p:cNvPicPr>
                      <p:nvPr/>
                    </p:nvPicPr>
                    <p:blipFill>
                      <a:blip r:embed="rId6"/>
                      <a:srcRect/>
                      <a:stretch>
                        <a:fillRect/>
                      </a:stretch>
                    </p:blipFill>
                    <p:spPr bwMode="auto">
                      <a:xfrm>
                        <a:off x="3733800" y="1636713"/>
                        <a:ext cx="5410200" cy="3810000"/>
                      </a:xfrm>
                      <a:prstGeom prst="rect">
                        <a:avLst/>
                      </a:prstGeom>
                      <a:noFill/>
                      <a:ln>
                        <a:noFill/>
                      </a:ln>
                      <a:effectLst/>
                      <a:extLst/>
                    </p:spPr>
                  </p:pic>
                </p:oleObj>
              </mc:Fallback>
            </mc:AlternateContent>
          </a:graphicData>
        </a:graphic>
      </p:graphicFrame>
      <p:pic>
        <p:nvPicPr>
          <p:cNvPr id="8" name="Picture 225" descr="EU-logo 25m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40"/>
          <p:cNvGrpSpPr>
            <a:grpSpLocks/>
          </p:cNvGrpSpPr>
          <p:nvPr/>
        </p:nvGrpSpPr>
        <p:grpSpPr bwMode="auto">
          <a:xfrm>
            <a:off x="6931025" y="5294313"/>
            <a:ext cx="2212975" cy="1504950"/>
            <a:chOff x="4320" y="12"/>
            <a:chExt cx="1394" cy="948"/>
          </a:xfrm>
        </p:grpSpPr>
        <p:sp>
          <p:nvSpPr>
            <p:cNvPr id="11"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12" name="Picture 239" descr="Techneau logo kle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92143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lv-LV" dirty="0"/>
              <a:t/>
            </a:r>
            <a:br>
              <a:rPr lang="lv-LV" dirty="0"/>
            </a:br>
            <a:endParaRPr lang="lv-LV" dirty="0"/>
          </a:p>
        </p:txBody>
      </p:sp>
      <p:sp>
        <p:nvSpPr>
          <p:cNvPr id="1853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DECB7C3F-941F-4F3D-8663-D0F9EBBFB015}" type="slidenum">
              <a:rPr lang="lv-LV" altLang="lv-LV" sz="1000">
                <a:solidFill>
                  <a:srgbClr val="000000"/>
                </a:solidFill>
                <a:latin typeface="Arial" pitchFamily="34" charset="0"/>
              </a:rPr>
              <a:pPr/>
              <a:t>17</a:t>
            </a:fld>
            <a:endParaRPr lang="lv-LV" altLang="lv-LV" sz="1000">
              <a:solidFill>
                <a:srgbClr val="000000"/>
              </a:solidFill>
              <a:latin typeface="Arial" pitchFamily="34" charset="0"/>
            </a:endParaRPr>
          </a:p>
        </p:txBody>
      </p:sp>
      <p:sp>
        <p:nvSpPr>
          <p:cNvPr id="5" name="Title 3"/>
          <p:cNvSpPr txBox="1">
            <a:spLocks/>
          </p:cNvSpPr>
          <p:nvPr/>
        </p:nvSpPr>
        <p:spPr>
          <a:xfrm>
            <a:off x="838200" y="771525"/>
            <a:ext cx="7772400" cy="1595438"/>
          </a:xfrm>
          <a:prstGeom prst="rect">
            <a:avLst/>
          </a:prstGeom>
        </p:spPr>
        <p:txBody>
          <a:bodyPr vert="horz" lIns="91440" tIns="45720" rIns="91440" bIns="45720" rtlCol="0" anchor="ctr">
            <a:normAutofit/>
          </a:bodyP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r>
              <a:rPr lang="sv-SE" sz="4800" b="1" dirty="0">
                <a:solidFill>
                  <a:srgbClr val="000099"/>
                </a:solidFill>
                <a:effectLst>
                  <a:outerShdw blurRad="38100" dist="38100" dir="2700000" algn="tl">
                    <a:srgbClr val="000000"/>
                  </a:outerShdw>
                </a:effectLst>
                <a:cs typeface="Arial" charset="0"/>
              </a:rPr>
              <a:t>experience</a:t>
            </a:r>
          </a:p>
        </p:txBody>
      </p:sp>
    </p:spTree>
    <p:extLst>
      <p:ext uri="{BB962C8B-B14F-4D97-AF65-F5344CB8AC3E}">
        <p14:creationId xmlns:p14="http://schemas.microsoft.com/office/powerpoint/2010/main" val="1074163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42292" y="0"/>
            <a:ext cx="9828584" cy="1003176"/>
          </a:xfrm>
        </p:spPr>
        <p:txBody>
          <a:bodyPr>
            <a:noAutofit/>
          </a:bodyPr>
          <a:lstStyle/>
          <a:p>
            <a:r>
              <a:rPr lang="lv-LV" sz="2400" b="1" dirty="0">
                <a:solidFill>
                  <a:srgbClr val="000099"/>
                </a:solidFill>
                <a:effectLst>
                  <a:outerShdw blurRad="38100" dist="38100" dir="2700000" algn="tl">
                    <a:srgbClr val="000000"/>
                  </a:outerShdw>
                </a:effectLst>
              </a:rPr>
              <a:t>Netherlands </a:t>
            </a:r>
            <a:r>
              <a:rPr lang="lv-LV" sz="2400" b="1" dirty="0" smtClean="0">
                <a:solidFill>
                  <a:srgbClr val="000099"/>
                </a:solidFill>
                <a:effectLst>
                  <a:outerShdw blurRad="38100" dist="38100" dir="2700000" algn="tl">
                    <a:srgbClr val="000000"/>
                  </a:outerShdw>
                </a:effectLst>
              </a:rPr>
              <a:t>(Watercycle </a:t>
            </a:r>
            <a:r>
              <a:rPr lang="lv-LV" sz="2400" b="1" dirty="0">
                <a:solidFill>
                  <a:srgbClr val="000099"/>
                </a:solidFill>
                <a:effectLst>
                  <a:outerShdw blurRad="38100" dist="38100" dir="2700000" algn="tl">
                    <a:srgbClr val="000000"/>
                  </a:outerShdw>
                </a:effectLst>
              </a:rPr>
              <a:t>Research </a:t>
            </a:r>
            <a:r>
              <a:rPr lang="lv-LV" sz="2400" b="1" dirty="0" smtClean="0">
                <a:solidFill>
                  <a:srgbClr val="000099"/>
                </a:solidFill>
                <a:effectLst>
                  <a:outerShdw blurRad="38100" dist="38100" dir="2700000" algn="tl">
                    <a:srgbClr val="000000"/>
                  </a:outerShdw>
                </a:effectLst>
              </a:rPr>
              <a:t>Institute - KWR) and </a:t>
            </a:r>
            <a:r>
              <a:rPr lang="lv-LV" sz="2400" b="1" dirty="0">
                <a:solidFill>
                  <a:srgbClr val="000099"/>
                </a:solidFill>
                <a:effectLst>
                  <a:outerShdw blurRad="38100" dist="38100" dir="2700000" algn="tl">
                    <a:srgbClr val="000000"/>
                  </a:outerShdw>
                </a:effectLst>
              </a:rPr>
              <a:t>germany (Technologiezentrum </a:t>
            </a:r>
            <a:r>
              <a:rPr lang="lv-LV" sz="2400" b="1" dirty="0" smtClean="0">
                <a:solidFill>
                  <a:srgbClr val="000099"/>
                </a:solidFill>
                <a:effectLst>
                  <a:outerShdw blurRad="38100" dist="38100" dir="2700000" algn="tl">
                    <a:srgbClr val="000000"/>
                  </a:outerShdw>
                </a:effectLst>
              </a:rPr>
              <a:t>Wasser - TZW)</a:t>
            </a:r>
            <a:endParaRPr lang="lv-LV" sz="2400" dirty="0" smtClean="0"/>
          </a:p>
        </p:txBody>
      </p:sp>
      <p:sp>
        <p:nvSpPr>
          <p:cNvPr id="3" name="Subtitle 2"/>
          <p:cNvSpPr>
            <a:spLocks noGrp="1"/>
          </p:cNvSpPr>
          <p:nvPr>
            <p:ph type="subTitle" idx="1"/>
          </p:nvPr>
        </p:nvSpPr>
        <p:spPr/>
        <p:txBody>
          <a:bodyPr/>
          <a:lstStyle/>
          <a:p>
            <a:endParaRPr lang="lv-LV"/>
          </a:p>
        </p:txBody>
      </p:sp>
      <p:pic>
        <p:nvPicPr>
          <p:cNvPr id="25603" name="Picture 4" descr="P10106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96752"/>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0"/>
          <p:cNvGrpSpPr>
            <a:grpSpLocks/>
          </p:cNvGrpSpPr>
          <p:nvPr/>
        </p:nvGrpSpPr>
        <p:grpSpPr bwMode="auto">
          <a:xfrm>
            <a:off x="6931025" y="5013176"/>
            <a:ext cx="2212975" cy="1504950"/>
            <a:chOff x="4320" y="12"/>
            <a:chExt cx="1394" cy="948"/>
          </a:xfrm>
          <a:solidFill>
            <a:schemeClr val="bg1"/>
          </a:solidFill>
        </p:grpSpPr>
        <p:sp>
          <p:nvSpPr>
            <p:cNvPr id="6"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grp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7" name="Picture 239" descr="Techneau logo kle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39506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0" y="260350"/>
            <a:ext cx="9144000" cy="701675"/>
          </a:xfrm>
          <a:prstGeom prst="rect">
            <a:avLst/>
          </a:prstGeom>
          <a:noFill/>
          <a:ln w="9525">
            <a:noFill/>
            <a:miter lim="800000"/>
            <a:headEnd/>
            <a:tailEnd/>
          </a:ln>
          <a:effectLst/>
        </p:spPr>
        <p:txBody>
          <a:bodyPr>
            <a:spAutoFit/>
          </a:bodyPr>
          <a:lstStyle/>
          <a:p>
            <a:pPr algn="ctr">
              <a:defRPr/>
            </a:pPr>
            <a:endParaRPr lang="en-GB" sz="4000" b="1">
              <a:solidFill>
                <a:srgbClr val="000099"/>
              </a:solidFill>
              <a:effectLst>
                <a:outerShdw blurRad="38100" dist="38100" dir="2700000" algn="tl">
                  <a:srgbClr val="C0C0C0"/>
                </a:outerShdw>
              </a:effectLst>
            </a:endParaRPr>
          </a:p>
        </p:txBody>
      </p:sp>
      <p:sp>
        <p:nvSpPr>
          <p:cNvPr id="8195" name="Text Box 14"/>
          <p:cNvSpPr txBox="1">
            <a:spLocks noChangeArrowheads="1" noChangeShapeType="1"/>
          </p:cNvSpPr>
          <p:nvPr/>
        </p:nvSpPr>
        <p:spPr bwMode="auto">
          <a:xfrm>
            <a:off x="539750" y="97948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sz="1200" b="1">
              <a:solidFill>
                <a:srgbClr val="000066"/>
              </a:solidFill>
              <a:latin typeface="TradeGothic-Bold" charset="0"/>
            </a:endParaRPr>
          </a:p>
          <a:p>
            <a:pPr eaLnBrk="1" hangingPunct="1"/>
            <a:endParaRPr lang="de-DE" sz="1100">
              <a:solidFill>
                <a:srgbClr val="000066"/>
              </a:solidFill>
              <a:latin typeface="Times New Roman" pitchFamily="18" charset="0"/>
            </a:endParaRPr>
          </a:p>
          <a:p>
            <a:pPr eaLnBrk="1" hangingPunct="1"/>
            <a:endParaRPr lang="de-DE"/>
          </a:p>
        </p:txBody>
      </p:sp>
      <p:sp>
        <p:nvSpPr>
          <p:cNvPr id="2" name="Text Box 7"/>
          <p:cNvSpPr txBox="1">
            <a:spLocks noChangeArrowheads="1"/>
          </p:cNvSpPr>
          <p:nvPr/>
        </p:nvSpPr>
        <p:spPr bwMode="auto">
          <a:xfrm>
            <a:off x="-597962" y="1422688"/>
            <a:ext cx="3968149" cy="701675"/>
          </a:xfrm>
          <a:prstGeom prst="rect">
            <a:avLst/>
          </a:prstGeom>
          <a:noFill/>
          <a:ln w="9525">
            <a:noFill/>
            <a:miter lim="800000"/>
            <a:headEnd/>
            <a:tailEnd/>
          </a:ln>
          <a:effectLst/>
        </p:spPr>
        <p:txBody>
          <a:bodyPr wrap="square">
            <a:spAutoFit/>
          </a:bodyPr>
          <a:lstStyle/>
          <a:p>
            <a:pPr>
              <a:defRPr/>
            </a:pPr>
            <a:r>
              <a:rPr lang="lv-LV" sz="4000" b="1" dirty="0" smtClean="0">
                <a:solidFill>
                  <a:srgbClr val="000099"/>
                </a:solidFill>
                <a:effectLst>
                  <a:outerShdw blurRad="38100" dist="38100" dir="2700000" algn="tl">
                    <a:srgbClr val="C0C0C0"/>
                  </a:outerShdw>
                </a:effectLst>
              </a:rPr>
              <a:t>        2008-2009</a:t>
            </a:r>
            <a:endParaRPr lang="en-GB" sz="4000" b="1" dirty="0">
              <a:solidFill>
                <a:srgbClr val="000099"/>
              </a:solidFill>
              <a:effectLst>
                <a:outerShdw blurRad="38100" dist="38100" dir="2700000" algn="tl">
                  <a:srgbClr val="C0C0C0"/>
                </a:outerShdw>
              </a:effectLst>
            </a:endParaRPr>
          </a:p>
        </p:txBody>
      </p:sp>
      <p:pic>
        <p:nvPicPr>
          <p:cNvPr id="15" name="Picture 225" descr="EU-logo 25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40"/>
          <p:cNvGrpSpPr>
            <a:grpSpLocks/>
          </p:cNvGrpSpPr>
          <p:nvPr/>
        </p:nvGrpSpPr>
        <p:grpSpPr bwMode="auto">
          <a:xfrm>
            <a:off x="6931025" y="5294313"/>
            <a:ext cx="2212975" cy="1504950"/>
            <a:chOff x="4320" y="12"/>
            <a:chExt cx="1394" cy="948"/>
          </a:xfrm>
        </p:grpSpPr>
        <p:sp>
          <p:nvSpPr>
            <p:cNvPr id="17"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18" name="Picture 239" descr="Techneau logo kle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3605" y="0"/>
            <a:ext cx="5527283" cy="414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76626" y="3196215"/>
            <a:ext cx="4810161" cy="3603048"/>
          </a:xfrm>
          <a:prstGeom prst="rect">
            <a:avLst/>
          </a:prstGeom>
        </p:spPr>
      </p:pic>
      <p:sp>
        <p:nvSpPr>
          <p:cNvPr id="11" name="Rectangle 10"/>
          <p:cNvSpPr/>
          <p:nvPr/>
        </p:nvSpPr>
        <p:spPr>
          <a:xfrm>
            <a:off x="7623175" y="4188863"/>
            <a:ext cx="2388518" cy="707886"/>
          </a:xfrm>
          <a:prstGeom prst="rect">
            <a:avLst/>
          </a:prstGeom>
        </p:spPr>
        <p:txBody>
          <a:bodyPr wrap="square">
            <a:spAutoFit/>
          </a:bodyPr>
          <a:lstStyle/>
          <a:p>
            <a:r>
              <a:rPr lang="lv-LV" sz="4000" b="1" dirty="0" smtClean="0">
                <a:solidFill>
                  <a:srgbClr val="000099"/>
                </a:solidFill>
                <a:effectLst>
                  <a:outerShdw blurRad="38100" dist="38100" dir="2700000" algn="tl">
                    <a:srgbClr val="C0C0C0"/>
                  </a:outerShdw>
                </a:effectLst>
              </a:rPr>
              <a:t>Ādaži</a:t>
            </a:r>
            <a:endParaRPr lang="lv-LV" sz="2200" b="1" dirty="0"/>
          </a:p>
        </p:txBody>
      </p:sp>
      <p:sp>
        <p:nvSpPr>
          <p:cNvPr id="12" name="Rectangle 11"/>
          <p:cNvSpPr/>
          <p:nvPr/>
        </p:nvSpPr>
        <p:spPr>
          <a:xfrm>
            <a:off x="-75881" y="2443452"/>
            <a:ext cx="2388518" cy="707886"/>
          </a:xfrm>
          <a:prstGeom prst="rect">
            <a:avLst/>
          </a:prstGeom>
        </p:spPr>
        <p:txBody>
          <a:bodyPr wrap="square">
            <a:spAutoFit/>
          </a:bodyPr>
          <a:lstStyle/>
          <a:p>
            <a:r>
              <a:rPr lang="lv-LV" sz="4000" b="1" dirty="0" smtClean="0">
                <a:solidFill>
                  <a:srgbClr val="000099"/>
                </a:solidFill>
                <a:effectLst>
                  <a:outerShdw blurRad="38100" dist="38100" dir="2700000" algn="tl">
                    <a:srgbClr val="C0C0C0"/>
                  </a:outerShdw>
                </a:effectLst>
              </a:rPr>
              <a:t>Rīga</a:t>
            </a:r>
            <a:endParaRPr lang="lv-LV" sz="2200" b="1" dirty="0"/>
          </a:p>
        </p:txBody>
      </p:sp>
    </p:spTree>
    <p:extLst>
      <p:ext uri="{BB962C8B-B14F-4D97-AF65-F5344CB8AC3E}">
        <p14:creationId xmlns:p14="http://schemas.microsoft.com/office/powerpoint/2010/main" val="441222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19125"/>
            <a:ext cx="9036496" cy="1595438"/>
          </a:xfrm>
        </p:spPr>
        <p:txBody>
          <a:bodyPr/>
          <a:lstStyle/>
          <a:p>
            <a:r>
              <a:rPr lang="lv-LV" sz="4800" b="1" dirty="0">
                <a:solidFill>
                  <a:srgbClr val="000099"/>
                </a:solidFill>
                <a:effectLst>
                  <a:outerShdw blurRad="38100" dist="38100" dir="2700000" algn="tl">
                    <a:srgbClr val="000000"/>
                  </a:outerShdw>
                </a:effectLst>
                <a:cs typeface="Arial" charset="0"/>
              </a:rPr>
              <a:t>DN 100-200 network flushing</a:t>
            </a:r>
            <a:endParaRPr lang="lv-LV" dirty="0"/>
          </a:p>
        </p:txBody>
      </p:sp>
      <p:sp>
        <p:nvSpPr>
          <p:cNvPr id="4" name="Content Placeholder 3"/>
          <p:cNvSpPr>
            <a:spLocks noGrp="1"/>
          </p:cNvSpPr>
          <p:nvPr>
            <p:ph sz="quarter" idx="13"/>
          </p:nvPr>
        </p:nvSpPr>
        <p:spPr>
          <a:xfrm>
            <a:off x="179512" y="2367093"/>
            <a:ext cx="8856984" cy="3424107"/>
          </a:xfrm>
        </p:spPr>
        <p:txBody>
          <a:bodyPr>
            <a:normAutofit/>
          </a:bodyPr>
          <a:lstStyle/>
          <a:p>
            <a:r>
              <a:rPr lang="en-US" sz="3200" b="1" dirty="0">
                <a:solidFill>
                  <a:srgbClr val="000099"/>
                </a:solidFill>
                <a:effectLst>
                  <a:outerShdw blurRad="38100" dist="38100" dir="2700000" algn="tl">
                    <a:srgbClr val="000000"/>
                  </a:outerShdw>
                </a:effectLst>
                <a:cs typeface="Arial" charset="0"/>
              </a:rPr>
              <a:t>Effective</a:t>
            </a:r>
          </a:p>
          <a:p>
            <a:r>
              <a:rPr lang="en-US" sz="3200" b="1" dirty="0">
                <a:solidFill>
                  <a:srgbClr val="000099"/>
                </a:solidFill>
                <a:effectLst>
                  <a:outerShdw blurRad="38100" dist="38100" dir="2700000" algn="tl">
                    <a:srgbClr val="000000"/>
                  </a:outerShdw>
                </a:effectLst>
                <a:cs typeface="Arial" charset="0"/>
              </a:rPr>
              <a:t>World-wide </a:t>
            </a:r>
            <a:r>
              <a:rPr lang="lv-LV" sz="3200" b="1" dirty="0" err="1" smtClean="0">
                <a:solidFill>
                  <a:srgbClr val="000099"/>
                </a:solidFill>
                <a:effectLst>
                  <a:outerShdw blurRad="38100" dist="38100" dir="2700000" algn="tl">
                    <a:srgbClr val="000000"/>
                  </a:outerShdw>
                </a:effectLst>
                <a:cs typeface="Arial" charset="0"/>
              </a:rPr>
              <a:t>us</a:t>
            </a:r>
            <a:r>
              <a:rPr lang="en-US" sz="3200" b="1" dirty="0" err="1" smtClean="0">
                <a:solidFill>
                  <a:srgbClr val="000099"/>
                </a:solidFill>
                <a:effectLst>
                  <a:outerShdw blurRad="38100" dist="38100" dir="2700000" algn="tl">
                    <a:srgbClr val="000000"/>
                  </a:outerShdw>
                </a:effectLst>
                <a:cs typeface="Arial" charset="0"/>
              </a:rPr>
              <a:t>ed</a:t>
            </a:r>
            <a:endParaRPr lang="en-US" sz="3200" b="1" dirty="0">
              <a:solidFill>
                <a:srgbClr val="000099"/>
              </a:solidFill>
              <a:effectLst>
                <a:outerShdw blurRad="38100" dist="38100" dir="2700000" algn="tl">
                  <a:srgbClr val="000000"/>
                </a:outerShdw>
              </a:effectLst>
              <a:cs typeface="Arial" charset="0"/>
            </a:endParaRPr>
          </a:p>
          <a:p>
            <a:r>
              <a:rPr lang="en-US" sz="3200" b="1" dirty="0" smtClean="0">
                <a:solidFill>
                  <a:srgbClr val="000099"/>
                </a:solidFill>
                <a:effectLst>
                  <a:outerShdw blurRad="38100" dist="38100" dir="2700000" algn="tl">
                    <a:srgbClr val="000000"/>
                  </a:outerShdw>
                </a:effectLst>
                <a:cs typeface="Arial" charset="0"/>
              </a:rPr>
              <a:t>Tested</a:t>
            </a:r>
            <a:r>
              <a:rPr lang="lv-LV" sz="3200" b="1" dirty="0" smtClean="0">
                <a:solidFill>
                  <a:srgbClr val="000099"/>
                </a:solidFill>
                <a:effectLst>
                  <a:outerShdw blurRad="38100" dist="38100" dir="2700000" algn="tl">
                    <a:srgbClr val="000000"/>
                  </a:outerShdw>
                </a:effectLst>
                <a:cs typeface="Arial" charset="0"/>
              </a:rPr>
              <a:t> </a:t>
            </a:r>
            <a:r>
              <a:rPr lang="en-US" sz="3200" b="1" dirty="0" smtClean="0">
                <a:solidFill>
                  <a:srgbClr val="000099"/>
                </a:solidFill>
                <a:effectLst>
                  <a:outerShdw blurRad="38100" dist="38100" dir="2700000" algn="tl">
                    <a:srgbClr val="000000"/>
                  </a:outerShdw>
                </a:effectLst>
                <a:cs typeface="Arial" charset="0"/>
              </a:rPr>
              <a:t>In </a:t>
            </a:r>
            <a:r>
              <a:rPr lang="en-US" sz="3200" b="1" dirty="0" err="1">
                <a:solidFill>
                  <a:srgbClr val="000099"/>
                </a:solidFill>
                <a:effectLst>
                  <a:outerShdw blurRad="38100" dist="38100" dir="2700000" algn="tl">
                    <a:srgbClr val="000000"/>
                  </a:outerShdw>
                </a:effectLst>
                <a:cs typeface="Arial" charset="0"/>
              </a:rPr>
              <a:t>latvia</a:t>
            </a:r>
            <a:endParaRPr lang="lv-LV" sz="3200" b="1" dirty="0" smtClean="0">
              <a:solidFill>
                <a:srgbClr val="000099"/>
              </a:solidFill>
              <a:effectLst>
                <a:outerShdw blurRad="38100" dist="38100" dir="2700000" algn="tl">
                  <a:srgbClr val="000000"/>
                </a:outerShdw>
              </a:effectLst>
              <a:cs typeface="Arial" charset="0"/>
            </a:endParaRPr>
          </a:p>
          <a:p>
            <a:endParaRPr lang="en-US" sz="3200" b="1" dirty="0">
              <a:solidFill>
                <a:srgbClr val="000099"/>
              </a:solidFill>
              <a:effectLst>
                <a:outerShdw blurRad="38100" dist="38100" dir="2700000" algn="tl">
                  <a:srgbClr val="000000"/>
                </a:outerShdw>
              </a:effectLst>
              <a:cs typeface="Arial" charset="0"/>
            </a:endParaRPr>
          </a:p>
        </p:txBody>
      </p:sp>
      <p:sp>
        <p:nvSpPr>
          <p:cNvPr id="2" name="Slide Number Placeholder 1"/>
          <p:cNvSpPr>
            <a:spLocks noGrp="1"/>
          </p:cNvSpPr>
          <p:nvPr>
            <p:ph type="sldNum" sz="quarter" idx="16"/>
          </p:nvPr>
        </p:nvSpPr>
        <p:spPr/>
        <p:txBody>
          <a:bodyPr/>
          <a:lstStyle/>
          <a:p>
            <a:fld id="{3C096B4F-088C-4A1A-B068-3060E5681586}" type="slidenum">
              <a:rPr lang="lv-LV" smtClean="0"/>
              <a:pPr/>
              <a:t>2</a:t>
            </a:fld>
            <a:endParaRPr lang="lv-LV"/>
          </a:p>
        </p:txBody>
      </p:sp>
    </p:spTree>
    <p:extLst>
      <p:ext uri="{BB962C8B-B14F-4D97-AF65-F5344CB8AC3E}">
        <p14:creationId xmlns:p14="http://schemas.microsoft.com/office/powerpoint/2010/main" val="29420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D:\My Documents\pasvaldibas\Jelgava\RPM 20.10.11\DSC01223.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00288" y="617538"/>
            <a:ext cx="4543425" cy="3406775"/>
          </a:xfrm>
          <a:prstGeom prst="rect">
            <a:avLst/>
          </a:prstGeom>
          <a:noFill/>
        </p:spPr>
      </p:pic>
      <p:pic>
        <p:nvPicPr>
          <p:cNvPr id="43011" name="Picture 4" descr="D:\My Documents\pasvaldibas\Jelgava\RPM 28.09.11\DSC008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488" y="4068763"/>
            <a:ext cx="3719512"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D:\My Documents\pasvaldibas\Jelgava\RPM 04.10.11\DSC00990.JPG"/>
          <p:cNvPicPr>
            <a:picLocks noChangeAspect="1" noChangeArrowheads="1"/>
          </p:cNvPicPr>
          <p:nvPr/>
        </p:nvPicPr>
        <p:blipFill>
          <a:blip r:embed="rId5">
            <a:extLst>
              <a:ext uri="{28A0092B-C50C-407E-A947-70E740481C1C}">
                <a14:useLocalDpi xmlns:a14="http://schemas.microsoft.com/office/drawing/2010/main" val="0"/>
              </a:ext>
            </a:extLst>
          </a:blip>
          <a:srcRect l="15945" t="18806" r="6718"/>
          <a:stretch>
            <a:fillRect/>
          </a:stretch>
        </p:blipFill>
        <p:spPr bwMode="auto">
          <a:xfrm>
            <a:off x="107950" y="4046538"/>
            <a:ext cx="36004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0" y="33338"/>
            <a:ext cx="9144000" cy="584200"/>
          </a:xfrm>
          <a:prstGeom prst="rect">
            <a:avLst/>
          </a:prstGeom>
          <a:noFill/>
          <a:ln w="9525">
            <a:noFill/>
            <a:miter lim="800000"/>
            <a:headEnd/>
            <a:tailEnd/>
          </a:ln>
          <a:effec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3200" b="1" dirty="0">
                <a:solidFill>
                  <a:srgbClr val="000099"/>
                </a:solidFill>
                <a:effectLst>
                  <a:outerShdw blurRad="38100" dist="38100" dir="2700000" algn="tl">
                    <a:srgbClr val="000000"/>
                  </a:outerShdw>
                </a:effectLst>
                <a:cs typeface="+mn-cs"/>
              </a:rPr>
              <a:t>SIA Jelgavas </a:t>
            </a:r>
            <a:r>
              <a:rPr lang="lv-LV" sz="3200" b="1" dirty="0" smtClean="0">
                <a:solidFill>
                  <a:srgbClr val="000099"/>
                </a:solidFill>
                <a:effectLst>
                  <a:outerShdw blurRad="38100" dist="38100" dir="2700000" algn="tl">
                    <a:srgbClr val="000000"/>
                  </a:outerShdw>
                </a:effectLst>
                <a:cs typeface="+mn-cs"/>
              </a:rPr>
              <a:t>water</a:t>
            </a:r>
            <a:endParaRPr lang="en-GB" sz="3200" b="1" dirty="0" smtClean="0">
              <a:solidFill>
                <a:srgbClr val="000099"/>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285911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96B4F-088C-4A1A-B068-3060E5681586}" type="slidenum">
              <a:rPr lang="lv-LV" smtClean="0"/>
              <a:pPr/>
              <a:t>21</a:t>
            </a:fld>
            <a:endParaRPr lang="lv-LV"/>
          </a:p>
        </p:txBody>
      </p:sp>
      <p:graphicFrame>
        <p:nvGraphicFramePr>
          <p:cNvPr id="4" name="Table 3"/>
          <p:cNvGraphicFramePr>
            <a:graphicFrameLocks noGrp="1"/>
          </p:cNvGraphicFramePr>
          <p:nvPr>
            <p:extLst>
              <p:ext uri="{D42A27DB-BD31-4B8C-83A1-F6EECF244321}">
                <p14:modId xmlns:p14="http://schemas.microsoft.com/office/powerpoint/2010/main" val="1816913177"/>
              </p:ext>
            </p:extLst>
          </p:nvPr>
        </p:nvGraphicFramePr>
        <p:xfrm>
          <a:off x="55860" y="4743"/>
          <a:ext cx="9144000" cy="4565904"/>
        </p:xfrm>
        <a:graphic>
          <a:graphicData uri="http://schemas.openxmlformats.org/drawingml/2006/table">
            <a:tbl>
              <a:tblPr firstRow="1" firstCol="1" bandRow="1">
                <a:tableStyleId>{5C22544A-7EE6-4342-B048-85BDC9FD1C3A}</a:tableStyleId>
              </a:tblPr>
              <a:tblGrid>
                <a:gridCol w="2285587"/>
                <a:gridCol w="2285587"/>
                <a:gridCol w="2286413"/>
                <a:gridCol w="2286413"/>
              </a:tblGrid>
              <a:tr h="288877">
                <a:tc>
                  <a:txBody>
                    <a:bodyPr/>
                    <a:lstStyle/>
                    <a:p>
                      <a:pPr>
                        <a:lnSpc>
                          <a:spcPct val="107000"/>
                        </a:lnSpc>
                        <a:spcAft>
                          <a:spcPts val="0"/>
                        </a:spcAft>
                      </a:pPr>
                      <a:r>
                        <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algn="ct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2013</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ct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2014</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2015</a:t>
                      </a:r>
                    </a:p>
                    <a:p>
                      <a:pPr algn="ctr">
                        <a:lnSpc>
                          <a:spcPct val="107000"/>
                        </a:lnSpc>
                        <a:spcAft>
                          <a:spcPts val="0"/>
                        </a:spcAft>
                      </a:pP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r>
              <a:tr h="591578">
                <a:tc>
                  <a:txBody>
                    <a:bodyPr/>
                    <a:lstStyle/>
                    <a:p>
                      <a:pP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Flushed pipes, </a:t>
                      </a:r>
                      <a:r>
                        <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km</a:t>
                      </a:r>
                    </a:p>
                  </a:txBody>
                  <a:tcPr marL="68580" marR="68580" marT="0" marB="0"/>
                </a:tc>
                <a:tc>
                  <a:txBody>
                    <a:bodyPr/>
                    <a:lstStyle/>
                    <a:p>
                      <a:pPr algn="ctr">
                        <a:lnSpc>
                          <a:spcPct val="107000"/>
                        </a:lnSpc>
                        <a:spcAft>
                          <a:spcPts val="0"/>
                        </a:spcAft>
                      </a:pPr>
                      <a:r>
                        <a:rPr lang="lv-LV" sz="2000">
                          <a:solidFill>
                            <a:schemeClr val="tx1"/>
                          </a:solidFill>
                          <a:effectLst/>
                          <a:latin typeface="Tahoma" panose="020B0604030504040204" pitchFamily="34" charset="0"/>
                          <a:ea typeface="Tahoma" panose="020B0604030504040204" pitchFamily="34" charset="0"/>
                          <a:cs typeface="Tahoma" panose="020B0604030504040204" pitchFamily="34" charset="0"/>
                        </a:rPr>
                        <a:t>84.2</a:t>
                      </a:r>
                    </a:p>
                  </a:txBody>
                  <a:tcPr marL="68580" marR="68580" marT="0" marB="0" anchor="ctr"/>
                </a:tc>
                <a:tc>
                  <a:txBody>
                    <a:bodyPr/>
                    <a:lstStyle/>
                    <a:p>
                      <a:pPr algn="ctr">
                        <a:lnSpc>
                          <a:spcPct val="107000"/>
                        </a:lnSpc>
                        <a:spcAft>
                          <a:spcPts val="0"/>
                        </a:spcAft>
                      </a:pPr>
                      <a:r>
                        <a:rPr lang="lv-LV" sz="2000">
                          <a:solidFill>
                            <a:schemeClr val="tx1"/>
                          </a:solidFill>
                          <a:effectLst/>
                          <a:latin typeface="Tahoma" panose="020B0604030504040204" pitchFamily="34" charset="0"/>
                          <a:ea typeface="Tahoma" panose="020B0604030504040204" pitchFamily="34" charset="0"/>
                          <a:cs typeface="Tahoma" panose="020B0604030504040204" pitchFamily="34" charset="0"/>
                        </a:rPr>
                        <a:t>85.2 </a:t>
                      </a:r>
                    </a:p>
                  </a:txBody>
                  <a:tcPr marL="68580" marR="68580" marT="0" marB="0" anchor="ctr"/>
                </a:tc>
                <a:tc>
                  <a:txBody>
                    <a:bodyPr/>
                    <a:lstStyle/>
                    <a:p>
                      <a:pPr algn="ctr">
                        <a:lnSpc>
                          <a:spcPct val="107000"/>
                        </a:lnSpc>
                        <a:spcAft>
                          <a:spcPts val="0"/>
                        </a:spcAft>
                      </a:pPr>
                      <a:r>
                        <a:rPr lang="lv-LV" sz="20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79.05</a:t>
                      </a:r>
                      <a:endParaRPr lang="lv-LV"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r>
              <a:tr h="288877">
                <a:tc>
                  <a:txBody>
                    <a:bodyPr/>
                    <a:lstStyle/>
                    <a:p>
                      <a:pP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Water for flushing, </a:t>
                      </a:r>
                      <a:r>
                        <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m3</a:t>
                      </a:r>
                    </a:p>
                  </a:txBody>
                  <a:tcPr marL="68580" marR="68580" marT="0" marB="0"/>
                </a:tc>
                <a:tc>
                  <a:txBody>
                    <a:bodyPr/>
                    <a:lstStyle/>
                    <a:p>
                      <a:pPr algn="ctr">
                        <a:lnSpc>
                          <a:spcPct val="107000"/>
                        </a:lnSpc>
                        <a:spcAft>
                          <a:spcPts val="0"/>
                        </a:spcAft>
                      </a:pPr>
                      <a:r>
                        <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8713.5 </a:t>
                      </a:r>
                    </a:p>
                  </a:txBody>
                  <a:tcPr marL="68580" marR="68580" marT="0" marB="0" anchor="ctr"/>
                </a:tc>
                <a:tc>
                  <a:txBody>
                    <a:bodyPr/>
                    <a:lstStyle/>
                    <a:p>
                      <a:pPr algn="ctr">
                        <a:lnSpc>
                          <a:spcPct val="107000"/>
                        </a:lnSpc>
                        <a:spcAft>
                          <a:spcPts val="0"/>
                        </a:spcAft>
                      </a:pPr>
                      <a:r>
                        <a:rPr lang="lv-LV" sz="2000">
                          <a:solidFill>
                            <a:schemeClr val="tx1"/>
                          </a:solidFill>
                          <a:effectLst/>
                          <a:latin typeface="Tahoma" panose="020B0604030504040204" pitchFamily="34" charset="0"/>
                          <a:ea typeface="Tahoma" panose="020B0604030504040204" pitchFamily="34" charset="0"/>
                          <a:cs typeface="Tahoma" panose="020B0604030504040204" pitchFamily="34" charset="0"/>
                        </a:rPr>
                        <a:t>5337.4 </a:t>
                      </a:r>
                    </a:p>
                  </a:txBody>
                  <a:tcPr marL="68580" marR="68580" marT="0" marB="0" anchor="ctr"/>
                </a:tc>
                <a:tc>
                  <a:txBody>
                    <a:bodyPr/>
                    <a:lstStyle/>
                    <a:p>
                      <a:pPr algn="ctr">
                        <a:lnSpc>
                          <a:spcPct val="107000"/>
                        </a:lnSpc>
                        <a:spcAft>
                          <a:spcPts val="0"/>
                        </a:spcAft>
                      </a:pPr>
                      <a:r>
                        <a:rPr lang="lv-LV" sz="20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3862.1</a:t>
                      </a:r>
                      <a:endParaRPr lang="lv-LV"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r>
              <a:tr h="288877">
                <a:tc>
                  <a:txBody>
                    <a:bodyPr/>
                    <a:lstStyle/>
                    <a:p>
                      <a:pP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Time spent for flushing, h</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ct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208</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99</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0"/>
                        </a:spcAft>
                      </a:pPr>
                      <a:r>
                        <a:rPr lang="lv-LV" sz="20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75</a:t>
                      </a:r>
                      <a:endParaRPr lang="lv-LV"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r>
              <a:tr h="591578">
                <a:tc>
                  <a:txBody>
                    <a:bodyPr/>
                    <a:lstStyle/>
                    <a:p>
                      <a:pP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Flushed sediments (dry matter), </a:t>
                      </a:r>
                      <a:r>
                        <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kg</a:t>
                      </a:r>
                    </a:p>
                  </a:txBody>
                  <a:tcPr marL="68580" marR="68580" marT="0" marB="0"/>
                </a:tc>
                <a:tc>
                  <a:txBody>
                    <a:bodyPr/>
                    <a:lstStyle/>
                    <a:p>
                      <a:pPr algn="ctr">
                        <a:lnSpc>
                          <a:spcPct val="107000"/>
                        </a:lnSpc>
                        <a:spcAft>
                          <a:spcPts val="0"/>
                        </a:spcAft>
                      </a:pPr>
                      <a:r>
                        <a:rPr lang="lv-LV" sz="2000">
                          <a:solidFill>
                            <a:schemeClr val="tx1"/>
                          </a:solidFill>
                          <a:effectLst/>
                          <a:latin typeface="Tahoma" panose="020B0604030504040204" pitchFamily="34" charset="0"/>
                          <a:ea typeface="Tahoma" panose="020B0604030504040204" pitchFamily="34" charset="0"/>
                          <a:cs typeface="Tahoma" panose="020B0604030504040204" pitchFamily="34" charset="0"/>
                        </a:rPr>
                        <a:t>286 </a:t>
                      </a:r>
                    </a:p>
                  </a:txBody>
                  <a:tcPr marL="68580" marR="68580" marT="0" marB="0" anchor="ctr"/>
                </a:tc>
                <a:tc>
                  <a:txBody>
                    <a:bodyPr/>
                    <a:lstStyle/>
                    <a:p>
                      <a:pPr algn="ctr">
                        <a:lnSpc>
                          <a:spcPct val="107000"/>
                        </a:lnSpc>
                        <a:spcAft>
                          <a:spcPts val="0"/>
                        </a:spcAft>
                      </a:pPr>
                      <a:r>
                        <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273 </a:t>
                      </a:r>
                    </a:p>
                  </a:txBody>
                  <a:tcPr marL="68580" marR="68580" marT="0" marB="0" anchor="ctr"/>
                </a:tc>
                <a:tc>
                  <a:txBody>
                    <a:bodyPr/>
                    <a:lstStyle/>
                    <a:p>
                      <a:pPr algn="ctr">
                        <a:lnSpc>
                          <a:spcPct val="107000"/>
                        </a:lnSpc>
                        <a:spcAft>
                          <a:spcPts val="0"/>
                        </a:spcAft>
                      </a:pPr>
                      <a:r>
                        <a:rPr lang="lv-LV" sz="20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120</a:t>
                      </a:r>
                      <a:endParaRPr lang="lv-LV"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r>
              <a:tr h="591578">
                <a:tc>
                  <a:txBody>
                    <a:bodyPr/>
                    <a:lstStyle/>
                    <a:p>
                      <a:pPr>
                        <a:lnSpc>
                          <a:spcPct val="107000"/>
                        </a:lnSpc>
                        <a:spcAft>
                          <a:spcPts val="0"/>
                        </a:spcAft>
                      </a:pPr>
                      <a:r>
                        <a:rPr lang="lv-LV" sz="20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Flushed</a:t>
                      </a: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sediments (</a:t>
                      </a:r>
                      <a:r>
                        <a:rPr lang="lv-LV" sz="20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dry</a:t>
                      </a: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lv-LV" sz="20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matter</a:t>
                      </a: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g/m</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ct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3.4 (9.6)</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0"/>
                        </a:spcAft>
                      </a:pPr>
                      <a:r>
                        <a:rPr lang="lv-LV" sz="20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3.2</a:t>
                      </a:r>
                      <a:endParaRPr lang="lv-LV"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7000"/>
                        </a:lnSpc>
                        <a:spcAft>
                          <a:spcPts val="0"/>
                        </a:spcAft>
                      </a:pPr>
                      <a:r>
                        <a:rPr lang="lv-LV" sz="20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1.5</a:t>
                      </a:r>
                      <a:endParaRPr lang="lv-LV"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r>
            </a:tbl>
          </a:graphicData>
        </a:graphic>
      </p:graphicFrame>
      <p:sp>
        <p:nvSpPr>
          <p:cNvPr id="5" name="TextBox 1"/>
          <p:cNvSpPr txBox="1">
            <a:spLocks noChangeArrowheads="1"/>
          </p:cNvSpPr>
          <p:nvPr/>
        </p:nvSpPr>
        <p:spPr bwMode="auto">
          <a:xfrm>
            <a:off x="-55680" y="5142768"/>
            <a:ext cx="8928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a:buFont typeface="Arial" pitchFamily="34" charset="0"/>
              <a:buChar char="•"/>
            </a:pPr>
            <a:r>
              <a:rPr lang="lv-LV" altLang="lv-LV" sz="2400" dirty="0" smtClean="0">
                <a:latin typeface="Arial" pitchFamily="34" charset="0"/>
              </a:rPr>
              <a:t>2015 </a:t>
            </a:r>
            <a:r>
              <a:rPr lang="lv-LV" altLang="lv-LV" sz="2400" dirty="0" err="1" smtClean="0">
                <a:latin typeface="Arial" pitchFamily="34" charset="0"/>
              </a:rPr>
              <a:t>vs</a:t>
            </a:r>
            <a:r>
              <a:rPr lang="lv-LV" altLang="lv-LV" sz="2400" dirty="0" smtClean="0">
                <a:latin typeface="Arial" pitchFamily="34" charset="0"/>
              </a:rPr>
              <a:t> 2013</a:t>
            </a:r>
            <a:r>
              <a:rPr lang="lv-LV" altLang="lv-LV" sz="2400" dirty="0">
                <a:latin typeface="Arial" pitchFamily="34" charset="0"/>
              </a:rPr>
              <a:t>: 2x less </a:t>
            </a:r>
            <a:r>
              <a:rPr lang="lv-LV" altLang="lv-LV" sz="2400" dirty="0" err="1" smtClean="0">
                <a:latin typeface="Arial" pitchFamily="34" charset="0"/>
              </a:rPr>
              <a:t>water</a:t>
            </a:r>
            <a:r>
              <a:rPr lang="lv-LV" altLang="lv-LV" sz="2400" dirty="0" smtClean="0">
                <a:latin typeface="Arial" pitchFamily="34" charset="0"/>
              </a:rPr>
              <a:t>, 3x less </a:t>
            </a:r>
            <a:r>
              <a:rPr lang="lv-LV" altLang="lv-LV" sz="2400" dirty="0" err="1" smtClean="0">
                <a:latin typeface="Arial" pitchFamily="34" charset="0"/>
              </a:rPr>
              <a:t>time</a:t>
            </a:r>
            <a:endParaRPr lang="lv-LV" altLang="lv-LV" sz="2400" dirty="0">
              <a:latin typeface="Arial" pitchFamily="34" charset="0"/>
            </a:endParaRPr>
          </a:p>
        </p:txBody>
      </p:sp>
      <p:sp>
        <p:nvSpPr>
          <p:cNvPr id="3" name="Rectangle 2"/>
          <p:cNvSpPr/>
          <p:nvPr/>
        </p:nvSpPr>
        <p:spPr>
          <a:xfrm>
            <a:off x="-76020" y="5806709"/>
            <a:ext cx="6156176" cy="461665"/>
          </a:xfrm>
          <a:prstGeom prst="rect">
            <a:avLst/>
          </a:prstGeom>
        </p:spPr>
        <p:txBody>
          <a:bodyPr wrap="square">
            <a:spAutoFit/>
          </a:bodyPr>
          <a:lstStyle/>
          <a:p>
            <a:pPr>
              <a:buFont typeface="Arial" pitchFamily="34" charset="0"/>
              <a:buChar char="•"/>
            </a:pPr>
            <a:r>
              <a:rPr lang="lv-LV" altLang="lv-LV" sz="2400" dirty="0" smtClean="0"/>
              <a:t>  2015</a:t>
            </a:r>
            <a:r>
              <a:rPr lang="lv-LV" altLang="lv-LV" sz="2400" dirty="0"/>
              <a:t>: 2x </a:t>
            </a:r>
            <a:r>
              <a:rPr lang="lv-LV" altLang="lv-LV" sz="2400" dirty="0" err="1"/>
              <a:t>more</a:t>
            </a:r>
            <a:r>
              <a:rPr lang="lv-LV" altLang="lv-LV" sz="2400" dirty="0"/>
              <a:t> sediments </a:t>
            </a:r>
            <a:r>
              <a:rPr lang="lv-LV" altLang="lv-LV" sz="2400" dirty="0" err="1"/>
              <a:t>in</a:t>
            </a:r>
            <a:r>
              <a:rPr lang="lv-LV" altLang="lv-LV" sz="2400" dirty="0"/>
              <a:t> CI </a:t>
            </a:r>
            <a:r>
              <a:rPr lang="lv-LV" altLang="lv-LV" sz="2400" dirty="0" err="1"/>
              <a:t>than</a:t>
            </a:r>
            <a:r>
              <a:rPr lang="lv-LV" altLang="lv-LV" sz="2400" dirty="0"/>
              <a:t> PE</a:t>
            </a:r>
          </a:p>
        </p:txBody>
      </p:sp>
      <p:pic>
        <p:nvPicPr>
          <p:cNvPr id="6" name="Picture 5" descr="Description: D:\My Documents\industrija\Jelgava\2013\DSC_0035.JPG"/>
          <p:cNvPicPr/>
          <p:nvPr/>
        </p:nvPicPr>
        <p:blipFill rotWithShape="1">
          <a:blip r:embed="rId3" cstate="print">
            <a:extLst>
              <a:ext uri="{28A0092B-C50C-407E-A947-70E740481C1C}">
                <a14:useLocalDpi xmlns:a14="http://schemas.microsoft.com/office/drawing/2010/main" val="0"/>
              </a:ext>
            </a:extLst>
          </a:blip>
          <a:srcRect l="64182" t="5318" b="4523"/>
          <a:stretch/>
        </p:blipFill>
        <p:spPr bwMode="auto">
          <a:xfrm>
            <a:off x="6972851" y="0"/>
            <a:ext cx="2198409" cy="4376419"/>
          </a:xfrm>
          <a:prstGeom prst="rect">
            <a:avLst/>
          </a:prstGeom>
          <a:noFill/>
          <a:ln>
            <a:noFill/>
          </a:ln>
        </p:spPr>
      </p:pic>
      <p:pic>
        <p:nvPicPr>
          <p:cNvPr id="7" name="Picture 6" descr="Description: D:\My Documents\industrija\Jelgava\2013\DSC_0032.JPG"/>
          <p:cNvPicPr/>
          <p:nvPr/>
        </p:nvPicPr>
        <p:blipFill rotWithShape="1">
          <a:blip r:embed="rId4" cstate="print">
            <a:extLst>
              <a:ext uri="{28A0092B-C50C-407E-A947-70E740481C1C}">
                <a14:useLocalDpi xmlns:a14="http://schemas.microsoft.com/office/drawing/2010/main" val="0"/>
              </a:ext>
            </a:extLst>
          </a:blip>
          <a:srcRect l="-1" t="9041" r="47927" b="5237"/>
          <a:stretch/>
        </p:blipFill>
        <p:spPr bwMode="auto">
          <a:xfrm>
            <a:off x="57348" y="65388"/>
            <a:ext cx="3002484" cy="3507628"/>
          </a:xfrm>
          <a:prstGeom prst="rect">
            <a:avLst/>
          </a:prstGeom>
          <a:noFill/>
          <a:ln>
            <a:noFill/>
          </a:ln>
        </p:spPr>
      </p:pic>
      <p:sp>
        <p:nvSpPr>
          <p:cNvPr id="8" name="Line 19"/>
          <p:cNvSpPr>
            <a:spLocks noChangeShapeType="1"/>
          </p:cNvSpPr>
          <p:nvPr/>
        </p:nvSpPr>
        <p:spPr bwMode="auto">
          <a:xfrm flipH="1" flipV="1">
            <a:off x="2195735" y="3140967"/>
            <a:ext cx="720080" cy="792089"/>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v-LV"/>
          </a:p>
        </p:txBody>
      </p:sp>
      <p:sp>
        <p:nvSpPr>
          <p:cNvPr id="9" name="Line 19"/>
          <p:cNvSpPr>
            <a:spLocks noChangeShapeType="1"/>
          </p:cNvSpPr>
          <p:nvPr/>
        </p:nvSpPr>
        <p:spPr bwMode="auto">
          <a:xfrm>
            <a:off x="2555775" y="2568844"/>
            <a:ext cx="4388475" cy="1"/>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v-LV"/>
          </a:p>
        </p:txBody>
      </p:sp>
    </p:spTree>
    <p:extLst>
      <p:ext uri="{BB962C8B-B14F-4D97-AF65-F5344CB8AC3E}">
        <p14:creationId xmlns:p14="http://schemas.microsoft.com/office/powerpoint/2010/main" val="17894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lnSpc>
                <a:spcPct val="100000"/>
              </a:lnSpc>
            </a:pPr>
            <a:r>
              <a:rPr lang="lv-LV" sz="4800" b="1" cap="none" dirty="0" err="1" smtClean="0">
                <a:solidFill>
                  <a:srgbClr val="000099"/>
                </a:solidFill>
                <a:effectLst>
                  <a:outerShdw blurRad="38100" dist="38100" dir="2700000" algn="tl">
                    <a:srgbClr val="000000"/>
                  </a:outerShdw>
                </a:effectLst>
                <a:latin typeface="Arial" pitchFamily="34" charset="0"/>
                <a:ea typeface="+mn-ea"/>
                <a:cs typeface="Arial" charset="0"/>
              </a:rPr>
              <a:t>Expected</a:t>
            </a:r>
            <a:r>
              <a:rPr lang="lv-LV" sz="4800" b="1" cap="none" dirty="0" smtClean="0">
                <a:solidFill>
                  <a:srgbClr val="000099"/>
                </a:solidFill>
                <a:effectLst>
                  <a:outerShdw blurRad="38100" dist="38100" dir="2700000" algn="tl">
                    <a:srgbClr val="000000"/>
                  </a:outerShdw>
                </a:effectLst>
                <a:latin typeface="Arial" pitchFamily="34" charset="0"/>
                <a:ea typeface="+mn-ea"/>
                <a:cs typeface="Arial" charset="0"/>
              </a:rPr>
              <a:t> c</a:t>
            </a:r>
            <a:r>
              <a:rPr lang="sv-SE" sz="4800" b="1" cap="none" dirty="0" smtClean="0">
                <a:solidFill>
                  <a:srgbClr val="000099"/>
                </a:solidFill>
                <a:effectLst>
                  <a:outerShdw blurRad="38100" dist="38100" dir="2700000" algn="tl">
                    <a:srgbClr val="000000"/>
                  </a:outerShdw>
                </a:effectLst>
                <a:latin typeface="Arial" pitchFamily="34" charset="0"/>
                <a:ea typeface="+mn-ea"/>
                <a:cs typeface="Arial" charset="0"/>
              </a:rPr>
              <a:t>osts</a:t>
            </a:r>
            <a:endParaRPr lang="lv-LV" dirty="0"/>
          </a:p>
        </p:txBody>
      </p:sp>
      <p:sp>
        <p:nvSpPr>
          <p:cNvPr id="1853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DECB7C3F-941F-4F3D-8663-D0F9EBBFB015}" type="slidenum">
              <a:rPr lang="lv-LV" altLang="lv-LV" sz="1000">
                <a:solidFill>
                  <a:srgbClr val="000000"/>
                </a:solidFill>
                <a:latin typeface="Arial" pitchFamily="34" charset="0"/>
              </a:rPr>
              <a:pPr/>
              <a:t>22</a:t>
            </a:fld>
            <a:endParaRPr lang="lv-LV" altLang="lv-LV" sz="1000">
              <a:solidFill>
                <a:srgbClr val="000000"/>
              </a:solidFill>
              <a:latin typeface="Arial" pitchFamily="34" charset="0"/>
            </a:endParaRPr>
          </a:p>
        </p:txBody>
      </p:sp>
    </p:spTree>
    <p:extLst>
      <p:ext uri="{BB962C8B-B14F-4D97-AF65-F5344CB8AC3E}">
        <p14:creationId xmlns:p14="http://schemas.microsoft.com/office/powerpoint/2010/main" val="1958827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0" y="1916832"/>
            <a:ext cx="9144000" cy="3424107"/>
          </a:xfrm>
        </p:spPr>
        <p:txBody>
          <a:bodyPr>
            <a:noAutofit/>
          </a:bodyPr>
          <a:lstStyle/>
          <a:p>
            <a:r>
              <a:rPr lang="lv-LV" sz="2800" b="1" dirty="0" err="1">
                <a:latin typeface="Arial" pitchFamily="34" charset="0"/>
                <a:cs typeface="Arial" pitchFamily="34" charset="0"/>
              </a:rPr>
              <a:t>Used</a:t>
            </a:r>
            <a:r>
              <a:rPr lang="lv-LV" sz="2800" b="1" dirty="0">
                <a:latin typeface="Arial" pitchFamily="34" charset="0"/>
                <a:cs typeface="Arial" pitchFamily="34" charset="0"/>
              </a:rPr>
              <a:t> </a:t>
            </a:r>
            <a:r>
              <a:rPr lang="lv-LV" sz="2800" b="1" dirty="0" err="1">
                <a:latin typeface="Arial" pitchFamily="34" charset="0"/>
                <a:cs typeface="Arial" pitchFamily="34" charset="0"/>
              </a:rPr>
              <a:t>water</a:t>
            </a:r>
            <a:r>
              <a:rPr lang="lv-LV" sz="2800" b="1" dirty="0">
                <a:latin typeface="Arial" pitchFamily="34" charset="0"/>
                <a:cs typeface="Arial" pitchFamily="34" charset="0"/>
              </a:rPr>
              <a:t> - 2 </a:t>
            </a:r>
            <a:r>
              <a:rPr lang="lv-LV" sz="2800" b="1" dirty="0" err="1">
                <a:latin typeface="Arial" pitchFamily="34" charset="0"/>
                <a:cs typeface="Arial" pitchFamily="34" charset="0"/>
              </a:rPr>
              <a:t>volumes</a:t>
            </a:r>
            <a:r>
              <a:rPr lang="lv-LV" sz="2800" b="1" dirty="0">
                <a:latin typeface="Arial" pitchFamily="34" charset="0"/>
                <a:cs typeface="Arial" pitchFamily="34" charset="0"/>
              </a:rPr>
              <a:t> </a:t>
            </a:r>
            <a:r>
              <a:rPr lang="lv-LV" sz="2800" b="1" dirty="0" err="1">
                <a:latin typeface="Arial" pitchFamily="34" charset="0"/>
                <a:cs typeface="Arial" pitchFamily="34" charset="0"/>
              </a:rPr>
              <a:t>from</a:t>
            </a:r>
            <a:r>
              <a:rPr lang="lv-LV" sz="2800" b="1" dirty="0">
                <a:latin typeface="Arial" pitchFamily="34" charset="0"/>
                <a:cs typeface="Arial" pitchFamily="34" charset="0"/>
              </a:rPr>
              <a:t> </a:t>
            </a:r>
            <a:r>
              <a:rPr lang="lv-LV" sz="2800" b="1" dirty="0" err="1">
                <a:latin typeface="Arial" pitchFamily="34" charset="0"/>
                <a:cs typeface="Arial" pitchFamily="34" charset="0"/>
              </a:rPr>
              <a:t>the</a:t>
            </a:r>
            <a:r>
              <a:rPr lang="lv-LV" sz="2800" b="1" dirty="0">
                <a:latin typeface="Arial" pitchFamily="34" charset="0"/>
                <a:cs typeface="Arial" pitchFamily="34" charset="0"/>
              </a:rPr>
              <a:t> </a:t>
            </a:r>
            <a:r>
              <a:rPr lang="lv-LV" sz="2800" b="1" dirty="0" err="1">
                <a:latin typeface="Arial" pitchFamily="34" charset="0"/>
                <a:cs typeface="Arial" pitchFamily="34" charset="0"/>
              </a:rPr>
              <a:t>pipe</a:t>
            </a:r>
            <a:r>
              <a:rPr lang="lv-LV" sz="2800" b="1" dirty="0">
                <a:latin typeface="Arial" pitchFamily="34" charset="0"/>
                <a:cs typeface="Arial" pitchFamily="34" charset="0"/>
              </a:rPr>
              <a:t> </a:t>
            </a:r>
            <a:r>
              <a:rPr lang="lv-LV" sz="2800" b="1" dirty="0" err="1">
                <a:latin typeface="Arial" pitchFamily="34" charset="0"/>
                <a:cs typeface="Arial" pitchFamily="34" charset="0"/>
              </a:rPr>
              <a:t>length</a:t>
            </a:r>
            <a:r>
              <a:rPr lang="lv-LV" sz="2800" b="1" dirty="0">
                <a:latin typeface="Arial" pitchFamily="34" charset="0"/>
                <a:cs typeface="Arial" pitchFamily="34" charset="0"/>
              </a:rPr>
              <a:t> (±10-15%).</a:t>
            </a:r>
          </a:p>
          <a:p>
            <a:r>
              <a:rPr lang="lv-LV" sz="2800" b="1" dirty="0" err="1" smtClean="0">
                <a:latin typeface="Arial" pitchFamily="34" charset="0"/>
                <a:cs typeface="Arial" pitchFamily="34" charset="0"/>
              </a:rPr>
              <a:t>Staff</a:t>
            </a:r>
            <a:r>
              <a:rPr lang="lv-LV" sz="2800" b="1" dirty="0" smtClean="0">
                <a:latin typeface="Arial" pitchFamily="34" charset="0"/>
                <a:cs typeface="Arial" pitchFamily="34" charset="0"/>
              </a:rPr>
              <a:t>: 2</a:t>
            </a:r>
          </a:p>
          <a:p>
            <a:r>
              <a:rPr lang="lv-LV" sz="2800" b="1" dirty="0" smtClean="0">
                <a:latin typeface="Arial" pitchFamily="34" charset="0"/>
                <a:cs typeface="Arial" pitchFamily="34" charset="0"/>
              </a:rPr>
              <a:t>1 car</a:t>
            </a:r>
          </a:p>
          <a:p>
            <a:r>
              <a:rPr lang="lv-LV" sz="2800" b="1" dirty="0" smtClean="0">
                <a:latin typeface="Arial" pitchFamily="34" charset="0"/>
                <a:cs typeface="Arial" pitchFamily="34" charset="0"/>
              </a:rPr>
              <a:t>time: </a:t>
            </a:r>
            <a:r>
              <a:rPr lang="lv-LV" sz="2800" b="1" dirty="0">
                <a:latin typeface="Arial" pitchFamily="34" charset="0"/>
                <a:cs typeface="Arial" pitchFamily="34" charset="0"/>
              </a:rPr>
              <a:t>4h </a:t>
            </a:r>
            <a:r>
              <a:rPr lang="lv-LV" sz="2800" b="1" dirty="0" smtClean="0">
                <a:latin typeface="Arial" pitchFamily="34" charset="0"/>
                <a:cs typeface="Arial" pitchFamily="34" charset="0"/>
              </a:rPr>
              <a:t>for </a:t>
            </a:r>
            <a:r>
              <a:rPr lang="lv-LV" sz="2800" b="1" dirty="0">
                <a:latin typeface="Arial" pitchFamily="34" charset="0"/>
                <a:cs typeface="Arial" pitchFamily="34" charset="0"/>
              </a:rPr>
              <a:t>1km </a:t>
            </a:r>
            <a:endParaRPr lang="lv-LV" sz="2800" b="1" dirty="0" smtClean="0">
              <a:latin typeface="Arial" pitchFamily="34" charset="0"/>
              <a:cs typeface="Arial" pitchFamily="34" charset="0"/>
            </a:endParaRPr>
          </a:p>
          <a:p>
            <a:r>
              <a:rPr lang="lv-LV" sz="2800" b="1" dirty="0" err="1" smtClean="0">
                <a:latin typeface="Arial" pitchFamily="34" charset="0"/>
                <a:cs typeface="Arial" pitchFamily="34" charset="0"/>
              </a:rPr>
              <a:t>Amortization</a:t>
            </a:r>
            <a:r>
              <a:rPr lang="lv-LV" sz="2800" b="1" dirty="0" smtClean="0">
                <a:latin typeface="Arial" pitchFamily="34" charset="0"/>
                <a:cs typeface="Arial" pitchFamily="34" charset="0"/>
              </a:rPr>
              <a:t> </a:t>
            </a:r>
            <a:r>
              <a:rPr lang="lv-LV" sz="2800" b="1" dirty="0" err="1" smtClean="0">
                <a:latin typeface="Arial" pitchFamily="34" charset="0"/>
                <a:cs typeface="Arial" pitchFamily="34" charset="0"/>
              </a:rPr>
              <a:t>of</a:t>
            </a:r>
            <a:r>
              <a:rPr lang="lv-LV" sz="2800" b="1" dirty="0" smtClean="0">
                <a:latin typeface="Arial" pitchFamily="34" charset="0"/>
                <a:cs typeface="Arial" pitchFamily="34" charset="0"/>
              </a:rPr>
              <a:t> instruments </a:t>
            </a:r>
            <a:r>
              <a:rPr lang="lv-LV" sz="2800" b="1" dirty="0" err="1" smtClean="0">
                <a:latin typeface="Arial" pitchFamily="34" charset="0"/>
                <a:cs typeface="Arial" pitchFamily="34" charset="0"/>
              </a:rPr>
              <a:t>used</a:t>
            </a:r>
            <a:r>
              <a:rPr lang="lv-LV" sz="2800" b="1" dirty="0" smtClean="0">
                <a:latin typeface="Arial" pitchFamily="34" charset="0"/>
                <a:cs typeface="Arial" pitchFamily="34" charset="0"/>
              </a:rPr>
              <a:t> </a:t>
            </a:r>
            <a:r>
              <a:rPr lang="lv-LV" sz="2800" b="1" dirty="0" err="1" smtClean="0">
                <a:latin typeface="Arial" pitchFamily="34" charset="0"/>
                <a:cs typeface="Arial" pitchFamily="34" charset="0"/>
              </a:rPr>
              <a:t>for</a:t>
            </a:r>
            <a:r>
              <a:rPr lang="lv-LV" sz="2800" b="1" dirty="0" smtClean="0">
                <a:latin typeface="Arial" pitchFamily="34" charset="0"/>
                <a:cs typeface="Arial" pitchFamily="34" charset="0"/>
              </a:rPr>
              <a:t> </a:t>
            </a:r>
            <a:r>
              <a:rPr lang="lv-LV" sz="2800" b="1" dirty="0" err="1" smtClean="0">
                <a:latin typeface="Arial" pitchFamily="34" charset="0"/>
                <a:cs typeface="Arial" pitchFamily="34" charset="0"/>
              </a:rPr>
              <a:t>flushing</a:t>
            </a:r>
            <a:endParaRPr lang="lv-LV" sz="2800" b="1" dirty="0" smtClean="0">
              <a:latin typeface="Arial" pitchFamily="34" charset="0"/>
              <a:cs typeface="Arial" pitchFamily="34" charset="0"/>
            </a:endParaRPr>
          </a:p>
        </p:txBody>
      </p:sp>
      <p:sp>
        <p:nvSpPr>
          <p:cNvPr id="3" name="Slide Number Placeholder 2"/>
          <p:cNvSpPr>
            <a:spLocks noGrp="1"/>
          </p:cNvSpPr>
          <p:nvPr>
            <p:ph type="sldNum" sz="quarter" idx="16"/>
          </p:nvPr>
        </p:nvSpPr>
        <p:spPr/>
        <p:txBody>
          <a:bodyPr/>
          <a:lstStyle/>
          <a:p>
            <a:pPr>
              <a:defRPr/>
            </a:pPr>
            <a:fld id="{4D00168C-DD64-4158-B8D1-040D63DCBF7E}" type="slidenum">
              <a:rPr lang="lv-LV" smtClean="0">
                <a:solidFill>
                  <a:prstClr val="black"/>
                </a:solidFill>
              </a:rPr>
              <a:pPr>
                <a:defRPr/>
              </a:pPr>
              <a:t>23</a:t>
            </a:fld>
            <a:endParaRPr lang="lv-LV">
              <a:solidFill>
                <a:prstClr val="black"/>
              </a:solidFill>
            </a:endParaRPr>
          </a:p>
        </p:txBody>
      </p:sp>
    </p:spTree>
    <p:extLst>
      <p:ext uri="{BB962C8B-B14F-4D97-AF65-F5344CB8AC3E}">
        <p14:creationId xmlns:p14="http://schemas.microsoft.com/office/powerpoint/2010/main" val="105650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75" y="-3770"/>
            <a:ext cx="7773338" cy="1596177"/>
          </a:xfrm>
        </p:spPr>
        <p:txBody>
          <a:bodyPr/>
          <a:lstStyle/>
          <a:p>
            <a:r>
              <a:rPr lang="lv-LV" dirty="0" err="1" smtClean="0"/>
              <a:t>Customers</a:t>
            </a:r>
            <a:r>
              <a:rPr lang="lv-LV" dirty="0" smtClean="0"/>
              <a:t> </a:t>
            </a:r>
            <a:r>
              <a:rPr lang="lv-LV" dirty="0" err="1" smtClean="0"/>
              <a:t>interviews</a:t>
            </a:r>
            <a:endParaRPr lang="lv-LV" dirty="0"/>
          </a:p>
        </p:txBody>
      </p:sp>
      <p:sp>
        <p:nvSpPr>
          <p:cNvPr id="5" name="Content Placeholder 4"/>
          <p:cNvSpPr>
            <a:spLocks noGrp="1"/>
          </p:cNvSpPr>
          <p:nvPr>
            <p:ph sz="quarter" idx="13"/>
          </p:nvPr>
        </p:nvSpPr>
        <p:spPr>
          <a:xfrm>
            <a:off x="0" y="1283048"/>
            <a:ext cx="3829520" cy="5184576"/>
          </a:xfrm>
        </p:spPr>
        <p:txBody>
          <a:bodyPr>
            <a:normAutofit/>
          </a:bodyPr>
          <a:lstStyle/>
          <a:p>
            <a:r>
              <a:rPr lang="lv-LV" b="1" dirty="0" err="1"/>
              <a:t>Payment</a:t>
            </a:r>
            <a:endParaRPr lang="lv-LV" b="1" dirty="0"/>
          </a:p>
          <a:p>
            <a:endParaRPr lang="lv-LV" b="1" dirty="0" smtClean="0"/>
          </a:p>
          <a:p>
            <a:endParaRPr lang="lv-LV" b="1" dirty="0"/>
          </a:p>
          <a:p>
            <a:endParaRPr lang="lv-LV" b="1" dirty="0" smtClean="0"/>
          </a:p>
          <a:p>
            <a:endParaRPr lang="lv-LV" b="1" dirty="0"/>
          </a:p>
          <a:p>
            <a:endParaRPr lang="lv-LV" b="1" dirty="0" smtClean="0"/>
          </a:p>
        </p:txBody>
      </p:sp>
      <p:sp>
        <p:nvSpPr>
          <p:cNvPr id="6" name="Content Placeholder 5"/>
          <p:cNvSpPr>
            <a:spLocks noGrp="1"/>
          </p:cNvSpPr>
          <p:nvPr>
            <p:ph sz="quarter" idx="14"/>
          </p:nvPr>
        </p:nvSpPr>
        <p:spPr>
          <a:xfrm>
            <a:off x="2581176" y="1218761"/>
            <a:ext cx="6588224" cy="3424107"/>
          </a:xfrm>
        </p:spPr>
        <p:txBody>
          <a:bodyPr>
            <a:noAutofit/>
          </a:bodyPr>
          <a:lstStyle/>
          <a:p>
            <a:r>
              <a:rPr lang="en-US" dirty="0"/>
              <a:t>Generally, consumers would wish to pay less for their water</a:t>
            </a:r>
            <a:r>
              <a:rPr lang="en-US" dirty="0" smtClean="0"/>
              <a:t>.</a:t>
            </a:r>
            <a:r>
              <a:rPr lang="lv-LV" dirty="0" smtClean="0"/>
              <a:t> </a:t>
            </a:r>
            <a:r>
              <a:rPr lang="en-US" dirty="0" smtClean="0"/>
              <a:t>The </a:t>
            </a:r>
            <a:r>
              <a:rPr lang="en-US" dirty="0"/>
              <a:t>money paid for water is considered as corresponding </a:t>
            </a:r>
            <a:r>
              <a:rPr lang="en-US" dirty="0" smtClean="0"/>
              <a:t>to</a:t>
            </a:r>
            <a:r>
              <a:rPr lang="lv-LV" dirty="0" smtClean="0"/>
              <a:t> </a:t>
            </a:r>
            <a:r>
              <a:rPr lang="en-US" dirty="0" smtClean="0"/>
              <a:t>the </a:t>
            </a:r>
            <a:r>
              <a:rPr lang="en-US" dirty="0"/>
              <a:t>water quality. The respondents would be ready to </a:t>
            </a:r>
            <a:r>
              <a:rPr lang="en-US" dirty="0" smtClean="0"/>
              <a:t>pay</a:t>
            </a:r>
            <a:r>
              <a:rPr lang="lv-LV" dirty="0" smtClean="0"/>
              <a:t> </a:t>
            </a:r>
            <a:r>
              <a:rPr lang="en-US" dirty="0" smtClean="0"/>
              <a:t>more </a:t>
            </a:r>
            <a:r>
              <a:rPr lang="en-US" dirty="0"/>
              <a:t>for water, if the tap water would have excellent </a:t>
            </a:r>
            <a:r>
              <a:rPr lang="en-US" dirty="0" smtClean="0"/>
              <a:t>taste</a:t>
            </a:r>
            <a:r>
              <a:rPr lang="lv-LV" dirty="0" smtClean="0"/>
              <a:t> </a:t>
            </a:r>
            <a:r>
              <a:rPr lang="en-US" dirty="0" smtClean="0"/>
              <a:t>qualities.</a:t>
            </a:r>
            <a:endParaRPr lang="lv-LV" dirty="0"/>
          </a:p>
          <a:p>
            <a:endParaRPr lang="lv-LV" dirty="0" smtClean="0"/>
          </a:p>
        </p:txBody>
      </p:sp>
      <p:sp>
        <p:nvSpPr>
          <p:cNvPr id="4" name="Slide Number Placeholder 3"/>
          <p:cNvSpPr>
            <a:spLocks noGrp="1"/>
          </p:cNvSpPr>
          <p:nvPr>
            <p:ph type="sldNum" sz="quarter" idx="17"/>
          </p:nvPr>
        </p:nvSpPr>
        <p:spPr/>
        <p:txBody>
          <a:bodyPr/>
          <a:lstStyle/>
          <a:p>
            <a:fld id="{EC84FCF1-FE21-4E05-936B-612F995795BB}" type="slidenum">
              <a:rPr lang="lv-LV" smtClean="0"/>
              <a:pPr/>
              <a:t>24</a:t>
            </a:fld>
            <a:endParaRPr lang="lv-LV"/>
          </a:p>
        </p:txBody>
      </p:sp>
      <p:grpSp>
        <p:nvGrpSpPr>
          <p:cNvPr id="10" name="Group 240"/>
          <p:cNvGrpSpPr>
            <a:grpSpLocks/>
          </p:cNvGrpSpPr>
          <p:nvPr/>
        </p:nvGrpSpPr>
        <p:grpSpPr bwMode="auto">
          <a:xfrm>
            <a:off x="6931025" y="5266929"/>
            <a:ext cx="2212975" cy="1504950"/>
            <a:chOff x="4320" y="12"/>
            <a:chExt cx="1394" cy="948"/>
          </a:xfrm>
        </p:grpSpPr>
        <p:sp>
          <p:nvSpPr>
            <p:cNvPr id="11"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12" name="Picture 239" descr="Techneau logo kl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259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lv-LV" sz="4800" b="1" cap="none" dirty="0" smtClean="0">
                <a:solidFill>
                  <a:srgbClr val="000099"/>
                </a:solidFill>
                <a:effectLst>
                  <a:outerShdw blurRad="38100" dist="38100" dir="2700000" algn="tl">
                    <a:srgbClr val="000000"/>
                  </a:outerShdw>
                </a:effectLst>
                <a:latin typeface="Arial" pitchFamily="34" charset="0"/>
                <a:cs typeface="Arial" charset="0"/>
              </a:rPr>
              <a:t>C</a:t>
            </a:r>
            <a:r>
              <a:rPr lang="en-US" sz="4800" b="1" cap="none" dirty="0" err="1" smtClean="0">
                <a:solidFill>
                  <a:srgbClr val="000099"/>
                </a:solidFill>
                <a:effectLst>
                  <a:outerShdw blurRad="38100" dist="38100" dir="2700000" algn="tl">
                    <a:srgbClr val="000000"/>
                  </a:outerShdw>
                </a:effectLst>
                <a:latin typeface="Arial" pitchFamily="34" charset="0"/>
                <a:cs typeface="Arial" charset="0"/>
              </a:rPr>
              <a:t>hallenges</a:t>
            </a:r>
            <a:r>
              <a:rPr lang="en-US" sz="4800" b="1" cap="none" dirty="0" smtClean="0">
                <a:solidFill>
                  <a:srgbClr val="000099"/>
                </a:solidFill>
                <a:effectLst>
                  <a:outerShdw blurRad="38100" dist="38100" dir="2700000" algn="tl">
                    <a:srgbClr val="000000"/>
                  </a:outerShdw>
                </a:effectLst>
                <a:latin typeface="Arial" pitchFamily="34" charset="0"/>
                <a:cs typeface="Arial" charset="0"/>
              </a:rPr>
              <a:t> </a:t>
            </a:r>
            <a:r>
              <a:rPr lang="en-US" sz="4800" b="1" cap="none" dirty="0">
                <a:solidFill>
                  <a:srgbClr val="000099"/>
                </a:solidFill>
                <a:effectLst>
                  <a:outerShdw blurRad="38100" dist="38100" dir="2700000" algn="tl">
                    <a:srgbClr val="000000"/>
                  </a:outerShdw>
                </a:effectLst>
                <a:latin typeface="Arial" pitchFamily="34" charset="0"/>
                <a:cs typeface="Arial" charset="0"/>
              </a:rPr>
              <a:t>and future </a:t>
            </a:r>
            <a:r>
              <a:rPr lang="en-US" sz="4800" b="1" cap="none" dirty="0" smtClean="0">
                <a:solidFill>
                  <a:srgbClr val="000099"/>
                </a:solidFill>
                <a:effectLst>
                  <a:outerShdw blurRad="38100" dist="38100" dir="2700000" algn="tl">
                    <a:srgbClr val="000000"/>
                  </a:outerShdw>
                </a:effectLst>
                <a:latin typeface="Arial" pitchFamily="34" charset="0"/>
                <a:cs typeface="Arial" charset="0"/>
              </a:rPr>
              <a:t>trends</a:t>
            </a:r>
            <a:endParaRPr lang="lv-LV" dirty="0"/>
          </a:p>
        </p:txBody>
      </p:sp>
      <p:sp>
        <p:nvSpPr>
          <p:cNvPr id="1853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DECB7C3F-941F-4F3D-8663-D0F9EBBFB015}" type="slidenum">
              <a:rPr lang="lv-LV" altLang="lv-LV" sz="1000">
                <a:solidFill>
                  <a:srgbClr val="000000"/>
                </a:solidFill>
                <a:latin typeface="Arial" pitchFamily="34" charset="0"/>
              </a:rPr>
              <a:pPr/>
              <a:t>25</a:t>
            </a:fld>
            <a:endParaRPr lang="lv-LV" altLang="lv-LV" sz="1000">
              <a:solidFill>
                <a:srgbClr val="000000"/>
              </a:solidFill>
              <a:latin typeface="Arial" pitchFamily="34" charset="0"/>
            </a:endParaRPr>
          </a:p>
        </p:txBody>
      </p:sp>
      <p:sp>
        <p:nvSpPr>
          <p:cNvPr id="2" name="Rectangle 1"/>
          <p:cNvSpPr/>
          <p:nvPr/>
        </p:nvSpPr>
        <p:spPr>
          <a:xfrm>
            <a:off x="355044" y="7533456"/>
            <a:ext cx="8433912" cy="707886"/>
          </a:xfrm>
          <a:prstGeom prst="rect">
            <a:avLst/>
          </a:prstGeom>
        </p:spPr>
        <p:txBody>
          <a:bodyPr wrap="none">
            <a:spAutoFit/>
          </a:bodyPr>
          <a:lstStyle/>
          <a:p>
            <a:r>
              <a:rPr lang="en-US" sz="4000" b="1" dirty="0">
                <a:solidFill>
                  <a:srgbClr val="000099"/>
                </a:solidFill>
                <a:effectLst>
                  <a:outerShdw blurRad="38100" dist="38100" dir="2700000" algn="tl">
                    <a:srgbClr val="000000"/>
                  </a:outerShdw>
                </a:effectLst>
                <a:cs typeface="Arial" charset="0"/>
              </a:rPr>
              <a:t>Water safety plan →Autumn 2017</a:t>
            </a:r>
            <a:r>
              <a:rPr lang="lv-LV" sz="4000" b="1" dirty="0">
                <a:solidFill>
                  <a:srgbClr val="000099"/>
                </a:solidFill>
                <a:effectLst>
                  <a:outerShdw blurRad="38100" dist="38100" dir="2700000" algn="tl">
                    <a:srgbClr val="000000"/>
                  </a:outerShdw>
                </a:effectLst>
                <a:cs typeface="Arial" charset="0"/>
              </a:rPr>
              <a:t> </a:t>
            </a:r>
            <a:endParaRPr lang="lv-LV" sz="4000" dirty="0"/>
          </a:p>
        </p:txBody>
      </p:sp>
    </p:spTree>
    <p:extLst>
      <p:ext uri="{BB962C8B-B14F-4D97-AF65-F5344CB8AC3E}">
        <p14:creationId xmlns:p14="http://schemas.microsoft.com/office/powerpoint/2010/main" val="40844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7805" y="-309675"/>
            <a:ext cx="9217024" cy="1595438"/>
          </a:xfrm>
        </p:spPr>
        <p:txBody>
          <a:bodyPr>
            <a:normAutofit fontScale="90000"/>
          </a:bodyPr>
          <a:lstStyle/>
          <a:p>
            <a:r>
              <a:rPr lang="lv-LV" sz="2800" dirty="0" smtClean="0">
                <a:latin typeface="Times New Roman" pitchFamily="18" charset="0"/>
                <a:cs typeface="Times New Roman" pitchFamily="18" charset="0"/>
              </a:rPr>
              <a:t/>
            </a:r>
            <a:br>
              <a:rPr lang="lv-LV" sz="2800" dirty="0" smtClean="0">
                <a:latin typeface="Times New Roman" pitchFamily="18" charset="0"/>
                <a:cs typeface="Times New Roman" pitchFamily="18" charset="0"/>
              </a:rPr>
            </a:br>
            <a:r>
              <a:rPr lang="lv-LV" sz="2800" b="1" dirty="0" smtClean="0">
                <a:solidFill>
                  <a:srgbClr val="FF0000"/>
                </a:solidFill>
                <a:latin typeface="Times New Roman" pitchFamily="18" charset="0"/>
                <a:cs typeface="Times New Roman" pitchFamily="18" charset="0"/>
              </a:rPr>
              <a:t/>
            </a:r>
            <a:br>
              <a:rPr lang="lv-LV" sz="2800" b="1" dirty="0" smtClean="0">
                <a:solidFill>
                  <a:srgbClr val="FF0000"/>
                </a:solidFill>
                <a:latin typeface="Times New Roman" pitchFamily="18" charset="0"/>
                <a:cs typeface="Times New Roman" pitchFamily="18" charset="0"/>
              </a:rPr>
            </a:br>
            <a:r>
              <a:rPr lang="lv-LV" sz="2800" b="1" dirty="0" smtClean="0">
                <a:solidFill>
                  <a:srgbClr val="FF0000"/>
                </a:solidFill>
                <a:latin typeface="Times New Roman" pitchFamily="18" charset="0"/>
                <a:cs typeface="Times New Roman" pitchFamily="18" charset="0"/>
              </a:rPr>
              <a:t/>
            </a:r>
            <a:br>
              <a:rPr lang="lv-LV" sz="2800" b="1" dirty="0" smtClean="0">
                <a:solidFill>
                  <a:srgbClr val="FF0000"/>
                </a:solidFill>
                <a:latin typeface="Times New Roman" pitchFamily="18" charset="0"/>
                <a:cs typeface="Times New Roman" pitchFamily="18" charset="0"/>
              </a:rPr>
            </a:br>
            <a:r>
              <a:rPr lang="lv-LV" sz="2800" b="1" dirty="0" smtClean="0">
                <a:solidFill>
                  <a:srgbClr val="FF0000"/>
                </a:solidFill>
                <a:latin typeface="Times New Roman" pitchFamily="18" charset="0"/>
                <a:cs typeface="Times New Roman" pitchFamily="18" charset="0"/>
              </a:rPr>
              <a:t/>
            </a:r>
            <a:br>
              <a:rPr lang="lv-LV" sz="2800" b="1" dirty="0" smtClean="0">
                <a:solidFill>
                  <a:srgbClr val="FF0000"/>
                </a:solidFill>
                <a:latin typeface="Times New Roman" pitchFamily="18" charset="0"/>
                <a:cs typeface="Times New Roman" pitchFamily="18" charset="0"/>
              </a:rPr>
            </a:br>
            <a:r>
              <a:rPr lang="en-US" sz="2800" b="1" dirty="0" smtClean="0">
                <a:solidFill>
                  <a:srgbClr val="000099"/>
                </a:solidFill>
                <a:effectLst>
                  <a:outerShdw blurRad="38100" dist="38100" dir="2700000" algn="tl">
                    <a:srgbClr val="000000"/>
                  </a:outerShdw>
                </a:effectLst>
              </a:rPr>
              <a:t>design </a:t>
            </a:r>
            <a:r>
              <a:rPr lang="en-US" sz="2800" b="1" dirty="0">
                <a:solidFill>
                  <a:srgbClr val="000099"/>
                </a:solidFill>
                <a:effectLst>
                  <a:outerShdw blurRad="38100" dist="38100" dir="2700000" algn="tl">
                    <a:srgbClr val="000000"/>
                  </a:outerShdw>
                </a:effectLst>
              </a:rPr>
              <a:t>principles </a:t>
            </a:r>
            <a:r>
              <a:rPr lang="lv-LV" sz="2800" b="1" dirty="0" smtClean="0">
                <a:solidFill>
                  <a:srgbClr val="000099"/>
                </a:solidFill>
                <a:effectLst>
                  <a:outerShdw blurRad="38100" dist="38100" dir="2700000" algn="tl">
                    <a:srgbClr val="000000"/>
                  </a:outerShdw>
                </a:effectLst>
              </a:rPr>
              <a:t> </a:t>
            </a:r>
            <a:r>
              <a:rPr lang="lv-LV" sz="2800" b="1" dirty="0" err="1" smtClean="0">
                <a:solidFill>
                  <a:srgbClr val="000099"/>
                </a:solidFill>
                <a:effectLst>
                  <a:outerShdw blurRad="38100" dist="38100" dir="2700000" algn="tl">
                    <a:srgbClr val="000000"/>
                  </a:outerShdw>
                </a:effectLst>
              </a:rPr>
              <a:t>in</a:t>
            </a:r>
            <a:r>
              <a:rPr lang="lv-LV" sz="2800" b="1" dirty="0" smtClean="0">
                <a:solidFill>
                  <a:srgbClr val="000099"/>
                </a:solidFill>
                <a:effectLst>
                  <a:outerShdw blurRad="38100" dist="38100" dir="2700000" algn="tl">
                    <a:srgbClr val="000000"/>
                  </a:outerShdw>
                </a:effectLst>
              </a:rPr>
              <a:t> </a:t>
            </a:r>
            <a:r>
              <a:rPr lang="en-US" sz="2800" b="1" dirty="0" smtClean="0">
                <a:solidFill>
                  <a:srgbClr val="000099"/>
                </a:solidFill>
                <a:effectLst>
                  <a:outerShdw blurRad="38100" dist="38100" dir="2700000" algn="tl">
                    <a:srgbClr val="000000"/>
                  </a:outerShdw>
                </a:effectLst>
              </a:rPr>
              <a:t>Latvia and </a:t>
            </a:r>
            <a:r>
              <a:rPr lang="en-US" sz="2800" b="1" dirty="0">
                <a:solidFill>
                  <a:srgbClr val="000099"/>
                </a:solidFill>
                <a:effectLst>
                  <a:outerShdw blurRad="38100" dist="38100" dir="2700000" algn="tl">
                    <a:srgbClr val="000000"/>
                  </a:outerShdw>
                </a:effectLst>
              </a:rPr>
              <a:t>the </a:t>
            </a:r>
            <a:r>
              <a:rPr lang="en-US" sz="2800" b="1" dirty="0" smtClean="0">
                <a:solidFill>
                  <a:srgbClr val="000099"/>
                </a:solidFill>
                <a:effectLst>
                  <a:outerShdw blurRad="38100" dist="38100" dir="2700000" algn="tl">
                    <a:srgbClr val="000000"/>
                  </a:outerShdw>
                </a:effectLst>
              </a:rPr>
              <a:t>Netherlands</a:t>
            </a:r>
            <a:r>
              <a:rPr lang="lv-LV" sz="2800" b="1" dirty="0" smtClean="0">
                <a:solidFill>
                  <a:srgbClr val="000099"/>
                </a:solidFill>
                <a:effectLst>
                  <a:outerShdw blurRad="38100" dist="38100" dir="2700000" algn="tl">
                    <a:srgbClr val="000000"/>
                  </a:outerShdw>
                </a:effectLst>
              </a:rPr>
              <a:t/>
            </a:r>
            <a:br>
              <a:rPr lang="lv-LV" sz="2800" b="1" dirty="0" smtClean="0">
                <a:solidFill>
                  <a:srgbClr val="000099"/>
                </a:solidFill>
                <a:effectLst>
                  <a:outerShdw blurRad="38100" dist="38100" dir="2700000" algn="tl">
                    <a:srgbClr val="000000"/>
                  </a:outerShdw>
                </a:effectLst>
              </a:rPr>
            </a:br>
            <a:r>
              <a:rPr lang="lv-LV" sz="2800" dirty="0" smtClean="0">
                <a:latin typeface="Times New Roman" pitchFamily="18" charset="0"/>
                <a:cs typeface="Times New Roman" pitchFamily="18" charset="0"/>
              </a:rPr>
              <a:t/>
            </a:r>
            <a:br>
              <a:rPr lang="lv-LV" sz="2800" dirty="0" smtClean="0">
                <a:latin typeface="Times New Roman" pitchFamily="18" charset="0"/>
                <a:cs typeface="Times New Roman" pitchFamily="18" charset="0"/>
              </a:rPr>
            </a:br>
            <a:r>
              <a:rPr lang="lv-LV" dirty="0" smtClean="0">
                <a:latin typeface="Times New Roman" pitchFamily="18" charset="0"/>
                <a:cs typeface="Times New Roman" pitchFamily="18" charset="0"/>
              </a:rPr>
              <a:t/>
            </a:r>
            <a:br>
              <a:rPr lang="lv-LV" dirty="0" smtClean="0">
                <a:latin typeface="Times New Roman" pitchFamily="18" charset="0"/>
                <a:cs typeface="Times New Roman" pitchFamily="18" charset="0"/>
              </a:rPr>
            </a:br>
            <a:endParaRPr lang="lv-LV" dirty="0" smtClean="0"/>
          </a:p>
        </p:txBody>
      </p:sp>
      <p:graphicFrame>
        <p:nvGraphicFramePr>
          <p:cNvPr id="7215" name="Group 47"/>
          <p:cNvGraphicFramePr>
            <a:graphicFrameLocks noGrp="1"/>
          </p:cNvGraphicFramePr>
          <p:nvPr>
            <p:ph idx="4294967295"/>
            <p:extLst>
              <p:ext uri="{D42A27DB-BD31-4B8C-83A1-F6EECF244321}">
                <p14:modId xmlns:p14="http://schemas.microsoft.com/office/powerpoint/2010/main" val="1230138501"/>
              </p:ext>
            </p:extLst>
          </p:nvPr>
        </p:nvGraphicFramePr>
        <p:xfrm>
          <a:off x="-27805" y="1700808"/>
          <a:ext cx="9143999" cy="4597002"/>
        </p:xfrm>
        <a:graphic>
          <a:graphicData uri="http://schemas.openxmlformats.org/drawingml/2006/table">
            <a:tbl>
              <a:tblPr/>
              <a:tblGrid>
                <a:gridCol w="3471333"/>
                <a:gridCol w="2963333"/>
                <a:gridCol w="2709333"/>
              </a:tblGrid>
              <a:tr h="4655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lv-LV" sz="2400" b="1" i="0" u="none" strike="noStrike" cap="none" normalizeH="0" baseline="0" dirty="0" smtClean="0">
                        <a:ln>
                          <a:noFill/>
                        </a:ln>
                        <a:solidFill>
                          <a:srgbClr val="FFFFFF"/>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2400" b="1" i="0" u="none" strike="noStrike" cap="none" normalizeH="0" baseline="0" dirty="0" err="1" smtClean="0">
                          <a:ln>
                            <a:noFill/>
                          </a:ln>
                          <a:solidFill>
                            <a:srgbClr val="FFFFFF"/>
                          </a:solidFill>
                          <a:effectLst/>
                          <a:latin typeface="Arial" pitchFamily="34" charset="0"/>
                          <a:cs typeface="Arial" pitchFamily="34" charset="0"/>
                        </a:rPr>
                        <a:t>Latvia</a:t>
                      </a:r>
                      <a:endParaRPr kumimoji="0" lang="lv-LV" sz="2400" b="1" i="0" u="none" strike="noStrike" cap="none" normalizeH="0" baseline="0" dirty="0" smtClean="0">
                        <a:ln>
                          <a:noFill/>
                        </a:ln>
                        <a:solidFill>
                          <a:srgbClr val="FFFFFF"/>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2400" b="1" i="0" u="none" strike="noStrike" cap="none" normalizeH="0" baseline="0" dirty="0" err="1" smtClean="0">
                          <a:ln>
                            <a:noFill/>
                          </a:ln>
                          <a:solidFill>
                            <a:srgbClr val="FFFFFF"/>
                          </a:solidFill>
                          <a:effectLst/>
                          <a:latin typeface="Arial" pitchFamily="34" charset="0"/>
                          <a:cs typeface="Arial" pitchFamily="34" charset="0"/>
                        </a:rPr>
                        <a:t>Netherlands</a:t>
                      </a:r>
                      <a:endParaRPr kumimoji="0" lang="lv-LV" sz="2400" b="1" i="0" u="none" strike="noStrike" cap="none" normalizeH="0" baseline="0" dirty="0" smtClean="0">
                        <a:ln>
                          <a:noFill/>
                        </a:ln>
                        <a:solidFill>
                          <a:srgbClr val="FFFFFF"/>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5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Water</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supply</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continuity</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Depending</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on</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the</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population</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Interruption</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is</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not</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allowed</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65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Type</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of</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networks</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looped</a:t>
                      </a:r>
                      <a:r>
                        <a:rPr kumimoji="0" lang="lv-LV" sz="2400" b="0" i="0" u="none" strike="noStrike" cap="none" normalizeH="0" baseline="0" dirty="0" smtClean="0">
                          <a:ln>
                            <a:noFill/>
                          </a:ln>
                          <a:solidFill>
                            <a:srgbClr val="000000"/>
                          </a:solidFill>
                          <a:effectLst/>
                          <a:latin typeface="Arial" pitchFamily="34" charset="0"/>
                          <a:cs typeface="Arial" pitchFamily="34" charset="0"/>
                        </a:rPr>
                        <a:t>/</a:t>
                      </a:r>
                      <a:r>
                        <a:rPr kumimoji="0" lang="lv-LV" sz="2400" b="0" i="0" u="none" strike="noStrike" cap="none" normalizeH="0" baseline="0" dirty="0" err="1" smtClean="0">
                          <a:ln>
                            <a:noFill/>
                          </a:ln>
                          <a:solidFill>
                            <a:srgbClr val="000000"/>
                          </a:solidFill>
                          <a:effectLst/>
                          <a:latin typeface="Arial" pitchFamily="34" charset="0"/>
                          <a:cs typeface="Arial" pitchFamily="34" charset="0"/>
                        </a:rPr>
                        <a:t>branched</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lv-LV" sz="2400" b="0" i="0" u="none" strike="noStrike" cap="none" normalizeH="0" baseline="0" dirty="0" err="1" smtClean="0">
                          <a:ln>
                            <a:noFill/>
                          </a:ln>
                          <a:solidFill>
                            <a:srgbClr val="000000"/>
                          </a:solidFill>
                          <a:effectLst/>
                          <a:latin typeface="Arial" pitchFamily="34" charset="0"/>
                          <a:cs typeface="Arial" pitchFamily="34" charset="0"/>
                        </a:rPr>
                        <a:t>branched</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65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Minimum</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flow</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velocity</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1" i="0" u="sng" strike="noStrike" cap="none" normalizeH="0" baseline="0" dirty="0" err="1" smtClean="0">
                          <a:ln>
                            <a:noFill/>
                          </a:ln>
                          <a:solidFill>
                            <a:srgbClr val="000000"/>
                          </a:solidFill>
                          <a:effectLst/>
                          <a:latin typeface="Arial" pitchFamily="34" charset="0"/>
                          <a:cs typeface="Arial" pitchFamily="34" charset="0"/>
                        </a:rPr>
                        <a:t>Not</a:t>
                      </a:r>
                      <a:r>
                        <a:rPr kumimoji="0" lang="lv-LV" sz="2400" b="1" i="0" u="sng" strike="noStrike" cap="none" normalizeH="0" baseline="0" dirty="0" smtClean="0">
                          <a:ln>
                            <a:noFill/>
                          </a:ln>
                          <a:solidFill>
                            <a:srgbClr val="000000"/>
                          </a:solidFill>
                          <a:effectLst/>
                          <a:latin typeface="Arial" pitchFamily="34" charset="0"/>
                          <a:cs typeface="Arial" pitchFamily="34" charset="0"/>
                        </a:rPr>
                        <a:t> </a:t>
                      </a:r>
                      <a:r>
                        <a:rPr kumimoji="0" lang="lv-LV" sz="2400" b="1" i="0" u="sng" strike="noStrike" cap="none" normalizeH="0" baseline="0" dirty="0" err="1" smtClean="0">
                          <a:ln>
                            <a:noFill/>
                          </a:ln>
                          <a:solidFill>
                            <a:srgbClr val="000000"/>
                          </a:solidFill>
                          <a:effectLst/>
                          <a:latin typeface="Arial" pitchFamily="34" charset="0"/>
                          <a:cs typeface="Arial" pitchFamily="34" charset="0"/>
                        </a:rPr>
                        <a:t>defined</a:t>
                      </a:r>
                      <a:endParaRPr kumimoji="0" lang="lv-LV" sz="2400" b="1" i="0" u="sng"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1" i="0" u="sng" strike="noStrike" cap="none" normalizeH="0" baseline="0" dirty="0" smtClean="0">
                          <a:ln>
                            <a:noFill/>
                          </a:ln>
                          <a:solidFill>
                            <a:srgbClr val="000000"/>
                          </a:solidFill>
                          <a:effectLst/>
                          <a:latin typeface="Arial" pitchFamily="34" charset="0"/>
                          <a:cs typeface="Arial" pitchFamily="34" charset="0"/>
                        </a:rPr>
                        <a:t>0,40 m/s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92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Minimum</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endParaRPr kumimoji="0" lang="en-US" sz="2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cs typeface="Arial" pitchFamily="34" charset="0"/>
                        </a:rPr>
                        <a:t>pressure at the consumer</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smtClean="0">
                          <a:ln>
                            <a:noFill/>
                          </a:ln>
                          <a:solidFill>
                            <a:srgbClr val="000000"/>
                          </a:solidFill>
                          <a:effectLst/>
                          <a:latin typeface="Arial" pitchFamily="34" charset="0"/>
                          <a:cs typeface="Arial" pitchFamily="34" charset="0"/>
                        </a:rPr>
                        <a:t>0,1 MPa</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smtClean="0">
                          <a:ln>
                            <a:noFill/>
                          </a:ln>
                          <a:solidFill>
                            <a:srgbClr val="000000"/>
                          </a:solidFill>
                          <a:effectLst/>
                          <a:latin typeface="Arial" pitchFamily="34" charset="0"/>
                          <a:cs typeface="Arial" pitchFamily="34" charset="0"/>
                        </a:rPr>
                        <a:t>0,2 MPa</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840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err="1" smtClean="0">
                          <a:ln>
                            <a:noFill/>
                          </a:ln>
                          <a:solidFill>
                            <a:srgbClr val="000000"/>
                          </a:solidFill>
                          <a:effectLst/>
                          <a:latin typeface="Arial" pitchFamily="34" charset="0"/>
                          <a:cs typeface="Arial" pitchFamily="34" charset="0"/>
                        </a:rPr>
                        <a:t>Fire</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hydrant</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connection</a:t>
                      </a:r>
                      <a:r>
                        <a:rPr kumimoji="0" lang="lv-LV" sz="2400" b="0" i="0" u="none" strike="noStrike" cap="none" normalizeH="0" baseline="0" dirty="0" smtClean="0">
                          <a:ln>
                            <a:noFill/>
                          </a:ln>
                          <a:solidFill>
                            <a:srgbClr val="000000"/>
                          </a:solidFill>
                          <a:effectLst/>
                          <a:latin typeface="Arial" pitchFamily="34" charset="0"/>
                          <a:cs typeface="Arial" pitchFamily="34" charset="0"/>
                        </a:rPr>
                        <a:t>, </a:t>
                      </a:r>
                      <a:r>
                        <a:rPr kumimoji="0" lang="lv-LV" sz="2400" b="0" i="0" u="none" strike="noStrike" cap="none" normalizeH="0" baseline="0" dirty="0" err="1" smtClean="0">
                          <a:ln>
                            <a:noFill/>
                          </a:ln>
                          <a:solidFill>
                            <a:srgbClr val="000000"/>
                          </a:solidFill>
                          <a:effectLst/>
                          <a:latin typeface="Arial" pitchFamily="34" charset="0"/>
                          <a:cs typeface="Arial" pitchFamily="34" charset="0"/>
                        </a:rPr>
                        <a:t>capacity</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ea typeface="Vrinda" pitchFamily="2" charset="0"/>
                          <a:cs typeface="Arial" pitchFamily="34" charset="0"/>
                        </a:rPr>
                        <a:t>Ø</a:t>
                      </a:r>
                      <a:r>
                        <a:rPr kumimoji="0" lang="lv-LV" sz="2400" b="0" i="0" u="none" strike="noStrike" cap="none" normalizeH="0" baseline="0" dirty="0" smtClean="0">
                          <a:ln>
                            <a:noFill/>
                          </a:ln>
                          <a:solidFill>
                            <a:srgbClr val="000000"/>
                          </a:solidFill>
                          <a:effectLst/>
                          <a:latin typeface="Arial" pitchFamily="34" charset="0"/>
                          <a:ea typeface="Vrinda" pitchFamily="2" charset="0"/>
                          <a:cs typeface="Arial" pitchFamily="34" charset="0"/>
                        </a:rPr>
                        <a:t> 110 mm</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ea typeface="Vrinda" pitchFamily="2" charset="0"/>
                          <a:cs typeface="Arial" pitchFamily="34" charset="0"/>
                        </a:rPr>
                        <a:t>Ø</a:t>
                      </a:r>
                      <a:r>
                        <a:rPr kumimoji="0" lang="lv-LV" sz="2400" b="0" i="0" u="none" strike="noStrike" cap="none" normalizeH="0" baseline="0" dirty="0" smtClean="0">
                          <a:ln>
                            <a:noFill/>
                          </a:ln>
                          <a:solidFill>
                            <a:srgbClr val="000000"/>
                          </a:solidFill>
                          <a:effectLst/>
                          <a:latin typeface="Arial" pitchFamily="34" charset="0"/>
                          <a:ea typeface="Vrinda" pitchFamily="2" charset="0"/>
                          <a:cs typeface="Arial" pitchFamily="34" charset="0"/>
                        </a:rPr>
                        <a:t> 63 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000000"/>
                          </a:solidFill>
                          <a:effectLst/>
                          <a:latin typeface="Arial" pitchFamily="34" charset="0"/>
                          <a:ea typeface="Vrinda" pitchFamily="2" charset="0"/>
                          <a:cs typeface="Arial" pitchFamily="34" charset="0"/>
                        </a:rPr>
                        <a:t>30 m3/h instead of 90 m3</a:t>
                      </a:r>
                      <a:endParaRPr kumimoji="0" lang="lv-LV" sz="2400" b="0" i="0" u="none" strike="noStrike" cap="none" normalizeH="0" baseline="0" dirty="0" smtClean="0">
                        <a:ln>
                          <a:noFill/>
                        </a:ln>
                        <a:solidFill>
                          <a:srgbClr val="000000"/>
                        </a:solidFill>
                        <a:effectLst/>
                        <a:latin typeface="Arial" pitchFamily="34" charset="0"/>
                        <a:cs typeface="Arial"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7FB81EF8-7BD1-40B2-93D3-031470D1A3CA}" type="slidenum">
              <a:rPr lang="en-US" smtClean="0">
                <a:solidFill>
                  <a:prstClr val="black"/>
                </a:solidFill>
              </a:rPr>
              <a:pPr>
                <a:defRPr/>
              </a:pPr>
              <a:t>26</a:t>
            </a:fld>
            <a:endParaRPr lang="en-US">
              <a:solidFill>
                <a:prstClr val="black"/>
              </a:solidFill>
            </a:endParaRPr>
          </a:p>
        </p:txBody>
      </p:sp>
      <p:pic>
        <p:nvPicPr>
          <p:cNvPr id="5" name="Picture 5" descr="G:\Sanktpeterburg\images.jpeg"/>
          <p:cNvPicPr>
            <a:picLocks noChangeAspect="1" noChangeArrowheads="1"/>
          </p:cNvPicPr>
          <p:nvPr/>
        </p:nvPicPr>
        <p:blipFill>
          <a:blip r:embed="rId3">
            <a:extLst>
              <a:ext uri="{28A0092B-C50C-407E-A947-70E740481C1C}">
                <a14:useLocalDpi xmlns:a14="http://schemas.microsoft.com/office/drawing/2010/main" val="0"/>
              </a:ext>
            </a:extLst>
          </a:blip>
          <a:srcRect l="2039" r="2979"/>
          <a:stretch>
            <a:fillRect/>
          </a:stretch>
        </p:blipFill>
        <p:spPr bwMode="auto">
          <a:xfrm>
            <a:off x="683568" y="1811411"/>
            <a:ext cx="761388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387223" y="2252774"/>
            <a:ext cx="2834389" cy="364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724152" y="2010470"/>
            <a:ext cx="2265794" cy="38903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876" y="1701180"/>
            <a:ext cx="3528471" cy="465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6426347" y="1700808"/>
            <a:ext cx="2689847" cy="4655542"/>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xt Box 7"/>
          <p:cNvSpPr txBox="1">
            <a:spLocks noChangeArrowheads="1"/>
          </p:cNvSpPr>
          <p:nvPr/>
        </p:nvSpPr>
        <p:spPr bwMode="auto">
          <a:xfrm>
            <a:off x="251520" y="796555"/>
            <a:ext cx="9144000" cy="477054"/>
          </a:xfrm>
          <a:prstGeom prst="rect">
            <a:avLst/>
          </a:prstGeom>
          <a:noFill/>
          <a:ln w="9525">
            <a:noFill/>
            <a:miter lim="800000"/>
            <a:headEnd/>
            <a:tailEnd/>
          </a:ln>
          <a:effectLst/>
        </p:spPr>
        <p:txBody>
          <a:bodyPr>
            <a:spAutoFit/>
          </a:bodyPr>
          <a:lstStyle/>
          <a:p>
            <a:pPr algn="ctr" eaLnBrk="1" hangingPunct="1">
              <a:defRPr/>
            </a:pPr>
            <a:r>
              <a:rPr lang="en-US" sz="2500" b="1" cap="all" dirty="0">
                <a:solidFill>
                  <a:srgbClr val="000099"/>
                </a:solidFill>
                <a:effectLst>
                  <a:outerShdw blurRad="38100" dist="38100" dir="2700000" algn="tl">
                    <a:srgbClr val="C0C0C0"/>
                  </a:outerShdw>
                </a:effectLst>
                <a:latin typeface="Tw Cen MT"/>
                <a:ea typeface="+mj-ea"/>
                <a:cs typeface="+mj-cs"/>
              </a:rPr>
              <a:t>self-cleaning networks</a:t>
            </a:r>
            <a:endParaRPr lang="en-US" sz="4000" b="1" dirty="0">
              <a:solidFill>
                <a:srgbClr val="000099"/>
              </a:solidFill>
              <a:effectLst>
                <a:outerShdw blurRad="38100" dist="38100" dir="2700000" algn="tl">
                  <a:srgbClr val="C0C0C0"/>
                </a:outerShdw>
              </a:effectLst>
            </a:endParaRPr>
          </a:p>
        </p:txBody>
      </p:sp>
      <p:sp>
        <p:nvSpPr>
          <p:cNvPr id="9" name="Rectangle 8"/>
          <p:cNvSpPr/>
          <p:nvPr/>
        </p:nvSpPr>
        <p:spPr>
          <a:xfrm>
            <a:off x="2923772" y="5860494"/>
            <a:ext cx="2356158" cy="369332"/>
          </a:xfrm>
          <a:prstGeom prst="rect">
            <a:avLst/>
          </a:prstGeom>
        </p:spPr>
        <p:txBody>
          <a:bodyPr wrap="none">
            <a:spAutoFit/>
          </a:bodyPr>
          <a:lstStyle/>
          <a:p>
            <a:r>
              <a:rPr lang="en-US" dirty="0">
                <a:solidFill>
                  <a:srgbClr val="000000"/>
                </a:solidFill>
                <a:latin typeface="Arial"/>
              </a:rPr>
              <a:t>(</a:t>
            </a:r>
            <a:r>
              <a:rPr lang="en-US" dirty="0" err="1">
                <a:solidFill>
                  <a:srgbClr val="000000"/>
                </a:solidFill>
                <a:latin typeface="Arial"/>
              </a:rPr>
              <a:t>Vreeburg</a:t>
            </a:r>
            <a:r>
              <a:rPr lang="en-US" dirty="0">
                <a:solidFill>
                  <a:srgbClr val="000000"/>
                </a:solidFill>
                <a:latin typeface="Arial"/>
              </a:rPr>
              <a:t> et al 2009)</a:t>
            </a:r>
            <a:endParaRPr lang="lv-LV" dirty="0"/>
          </a:p>
        </p:txBody>
      </p:sp>
    </p:spTree>
    <p:extLst>
      <p:ext uri="{BB962C8B-B14F-4D97-AF65-F5344CB8AC3E}">
        <p14:creationId xmlns:p14="http://schemas.microsoft.com/office/powerpoint/2010/main" val="69101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500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par>
                                <p:cTn id="38" presetID="1" presetClass="exit" presetSubtype="0" fill="hold" grpId="0" nodeType="withEffect">
                                  <p:stCondLst>
                                    <p:cond delay="0"/>
                                  </p:stCondLst>
                                  <p:childTnLst>
                                    <p:set>
                                      <p:cBhvr>
                                        <p:cTn id="39" dur="1" fill="hold">
                                          <p:stCondLst>
                                            <p:cond delay="0"/>
                                          </p:stCondLst>
                                        </p:cTn>
                                        <p:tgtEl>
                                          <p:spTgt spid="7170"/>
                                        </p:tgtEl>
                                        <p:attrNameLst>
                                          <p:attrName>style.visibility</p:attrName>
                                        </p:attrNameLst>
                                      </p:cBhvr>
                                      <p:to>
                                        <p:strVal val="hidden"/>
                                      </p:to>
                                    </p:set>
                                  </p:childTnLst>
                                </p:cTn>
                              </p:par>
                            </p:childTnLst>
                          </p:cTn>
                        </p:par>
                        <p:par>
                          <p:cTn id="40" fill="hold">
                            <p:stCondLst>
                              <p:cond delay="10000"/>
                            </p:stCondLst>
                            <p:childTnLst>
                              <p:par>
                                <p:cTn id="41" presetID="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3" grpId="0" animBg="1"/>
      <p:bldP spid="11" grpId="0"/>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0" y="260350"/>
            <a:ext cx="9144000" cy="701675"/>
          </a:xfrm>
          <a:prstGeom prst="rect">
            <a:avLst/>
          </a:prstGeom>
          <a:noFill/>
          <a:ln w="9525">
            <a:noFill/>
            <a:miter lim="800000"/>
            <a:headEnd/>
            <a:tailEnd/>
          </a:ln>
          <a:effec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4000" b="1" dirty="0" smtClean="0">
                <a:solidFill>
                  <a:srgbClr val="000099"/>
                </a:solidFill>
                <a:effectLst>
                  <a:outerShdw blurRad="38100" dist="38100" dir="2700000" algn="tl">
                    <a:srgbClr val="000000"/>
                  </a:outerShdw>
                </a:effectLst>
              </a:rPr>
              <a:t>Acknowledgements</a:t>
            </a:r>
          </a:p>
        </p:txBody>
      </p:sp>
      <p:sp>
        <p:nvSpPr>
          <p:cNvPr id="12291" name="Text Box 13"/>
          <p:cNvSpPr txBox="1">
            <a:spLocks noChangeArrowheads="1"/>
          </p:cNvSpPr>
          <p:nvPr/>
        </p:nvSpPr>
        <p:spPr bwMode="auto">
          <a:xfrm>
            <a:off x="0" y="1125538"/>
            <a:ext cx="90011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Clr>
                <a:srgbClr val="333399"/>
              </a:buClr>
              <a:buFont typeface="Arial" panose="020B0604020202020204" pitchFamily="34" charset="0"/>
              <a:buNone/>
            </a:pPr>
            <a:endParaRPr lang="en-GB" altLang="lv-LV" sz="2000" smtClean="0">
              <a:solidFill>
                <a:srgbClr val="000000"/>
              </a:solidFill>
              <a:latin typeface="Times New Roman" panose="02020603050405020304" pitchFamily="18" charset="0"/>
            </a:endParaRPr>
          </a:p>
          <a:p>
            <a:pPr eaLnBrk="1" hangingPunct="1">
              <a:lnSpc>
                <a:spcPct val="150000"/>
              </a:lnSpc>
              <a:buClr>
                <a:srgbClr val="333399"/>
              </a:buClr>
              <a:buFont typeface="Arial" panose="020B0604020202020204" pitchFamily="34" charset="0"/>
              <a:buChar char="•"/>
            </a:pPr>
            <a:endParaRPr lang="en-GB" altLang="lv-LV" sz="2000" smtClean="0">
              <a:solidFill>
                <a:srgbClr val="000000"/>
              </a:solidFill>
              <a:latin typeface="Times New Roman" panose="02020603050405020304" pitchFamily="18" charset="0"/>
            </a:endParaRPr>
          </a:p>
        </p:txBody>
      </p:sp>
      <p:sp>
        <p:nvSpPr>
          <p:cNvPr id="12292" name="Text Box 14"/>
          <p:cNvSpPr txBox="1">
            <a:spLocks noChangeArrowheads="1" noChangeShapeType="1"/>
          </p:cNvSpPr>
          <p:nvPr/>
        </p:nvSpPr>
        <p:spPr bwMode="auto">
          <a:xfrm>
            <a:off x="539750" y="97948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lv-LV" sz="1200" b="1" smtClean="0">
              <a:solidFill>
                <a:srgbClr val="000066"/>
              </a:solidFill>
              <a:latin typeface="TradeGothic-Bold" charset="0"/>
            </a:endParaRPr>
          </a:p>
          <a:p>
            <a:pPr eaLnBrk="1" hangingPunct="1"/>
            <a:endParaRPr lang="de-DE" altLang="lv-LV" sz="1100" smtClean="0">
              <a:solidFill>
                <a:srgbClr val="000066"/>
              </a:solidFill>
              <a:latin typeface="Times New Roman" panose="02020603050405020304" pitchFamily="18" charset="0"/>
            </a:endParaRPr>
          </a:p>
          <a:p>
            <a:pPr eaLnBrk="1" hangingPunct="1"/>
            <a:endParaRPr lang="de-DE" altLang="lv-LV" smtClean="0">
              <a:solidFill>
                <a:srgbClr val="000000"/>
              </a:solidFill>
            </a:endParaRPr>
          </a:p>
        </p:txBody>
      </p:sp>
      <p:sp>
        <p:nvSpPr>
          <p:cNvPr id="12293" name="Rectangle 3"/>
          <p:cNvSpPr>
            <a:spLocks noChangeArrowheads="1"/>
          </p:cNvSpPr>
          <p:nvPr/>
        </p:nvSpPr>
        <p:spPr bwMode="auto">
          <a:xfrm>
            <a:off x="0" y="1125538"/>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endParaRPr lang="lv-LV" altLang="lv-LV" b="1" smtClean="0">
              <a:solidFill>
                <a:srgbClr val="000000"/>
              </a:solidFill>
              <a:latin typeface="Times New Roman" panose="02020603050405020304" pitchFamily="18" charset="0"/>
            </a:endParaRPr>
          </a:p>
        </p:txBody>
      </p:sp>
      <p:pic>
        <p:nvPicPr>
          <p:cNvPr id="122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24229"/>
            <a:ext cx="186848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25" y="1328400"/>
            <a:ext cx="2357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Content Placeholder 3"/>
          <p:cNvSpPr>
            <a:spLocks noGrp="1"/>
          </p:cNvSpPr>
          <p:nvPr>
            <p:ph idx="1"/>
          </p:nvPr>
        </p:nvSpPr>
        <p:spPr>
          <a:xfrm>
            <a:off x="0" y="2781300"/>
            <a:ext cx="9144000" cy="4076700"/>
          </a:xfrm>
        </p:spPr>
        <p:txBody>
          <a:bodyPr/>
          <a:lstStyle/>
          <a:p>
            <a:r>
              <a:rPr lang="lv-LV" altLang="lv-LV" sz="1800" b="1" dirty="0">
                <a:cs typeface="Times New Roman" panose="02020603050405020304" pitchFamily="18" charset="0"/>
              </a:rPr>
              <a:t>Kaspars Neilands, </a:t>
            </a:r>
            <a:r>
              <a:rPr lang="lv-LV" altLang="lv-LV" sz="1800" b="1" dirty="0" smtClean="0">
                <a:cs typeface="Times New Roman" panose="02020603050405020304" pitchFamily="18" charset="0"/>
              </a:rPr>
              <a:t>PhD student.</a:t>
            </a:r>
          </a:p>
          <a:p>
            <a:endParaRPr lang="lv-LV" altLang="lv-LV" sz="1800" b="1" dirty="0" smtClean="0">
              <a:cs typeface="Times New Roman" panose="02020603050405020304" pitchFamily="18" charset="0"/>
            </a:endParaRPr>
          </a:p>
          <a:p>
            <a:endParaRPr lang="lv-LV" altLang="lv-LV" sz="1800" b="1" dirty="0" smtClean="0">
              <a:cs typeface="Times New Roman" panose="02020603050405020304" pitchFamily="18" charset="0"/>
            </a:endParaRPr>
          </a:p>
          <a:p>
            <a:r>
              <a:rPr lang="lv-LV" altLang="lv-LV" sz="1800" b="1" dirty="0" smtClean="0">
                <a:cs typeface="Times New Roman" panose="02020603050405020304" pitchFamily="18" charset="0"/>
              </a:rPr>
              <a:t>Ivars Šarenkovs, M.Sc.</a:t>
            </a:r>
          </a:p>
          <a:p>
            <a:endParaRPr lang="lv-LV" altLang="lv-LV" sz="1800" b="1" dirty="0" smtClean="0">
              <a:cs typeface="Times New Roman" panose="02020603050405020304" pitchFamily="18" charset="0"/>
              <a:hlinkClick r:id=""/>
            </a:endParaRPr>
          </a:p>
          <a:p>
            <a:endParaRPr lang="lv-LV" altLang="lv-LV" sz="1800" b="1" dirty="0" smtClean="0">
              <a:cs typeface="Times New Roman" panose="02020603050405020304" pitchFamily="18" charset="0"/>
              <a:hlinkClick r:id=""/>
            </a:endParaRPr>
          </a:p>
          <a:p>
            <a:endParaRPr lang="lv-LV" altLang="lv-LV" sz="1800" b="1" dirty="0">
              <a:cs typeface="Times New Roman" panose="02020603050405020304" pitchFamily="18" charset="0"/>
              <a:hlinkClick r:id=""/>
            </a:endParaRPr>
          </a:p>
          <a:p>
            <a:endParaRPr lang="lv-LV" altLang="lv-LV" sz="1800" b="1" dirty="0" smtClean="0">
              <a:cs typeface="Times New Roman" panose="02020603050405020304" pitchFamily="18" charset="0"/>
              <a:hlinkClick r:id=""/>
            </a:endParaRPr>
          </a:p>
          <a:p>
            <a:r>
              <a:rPr lang="lv-LV" altLang="lv-LV" sz="1800" b="1" dirty="0" err="1" smtClean="0">
                <a:cs typeface="Times New Roman" panose="02020603050405020304" pitchFamily="18" charset="0"/>
              </a:rPr>
              <a:t>Adazi</a:t>
            </a:r>
            <a:r>
              <a:rPr lang="lv-LV" altLang="lv-LV" sz="1800" b="1" dirty="0" smtClean="0">
                <a:cs typeface="Times New Roman" panose="02020603050405020304" pitchFamily="18" charset="0"/>
              </a:rPr>
              <a:t> udens Ltd., Jelgavas udens Ltd. and Rigas udens Ltd</a:t>
            </a:r>
          </a:p>
          <a:p>
            <a:endParaRPr lang="lv-LV" altLang="lv-LV" sz="1800" b="1" dirty="0" smtClean="0">
              <a:cs typeface="Times New Roman" panose="02020603050405020304" pitchFamily="18" charset="0"/>
              <a:hlinkClick r:id=""/>
            </a:endParaRPr>
          </a:p>
          <a:p>
            <a:r>
              <a:rPr lang="lv-LV" altLang="lv-LV" sz="1800" b="1" dirty="0" err="1" smtClean="0">
                <a:cs typeface="Times New Roman" panose="02020603050405020304" pitchFamily="18" charset="0"/>
                <a:hlinkClick r:id=""/>
              </a:rPr>
              <a:t>www.wrl.bf.rtu.lv</a:t>
            </a:r>
            <a:r>
              <a:rPr lang="lv-LV" altLang="lv-LV" sz="1800" b="1" dirty="0" smtClean="0">
                <a:cs typeface="Times New Roman" panose="02020603050405020304" pitchFamily="18" charset="0"/>
                <a:hlinkClick r:id=""/>
              </a:rPr>
              <a:t>/</a:t>
            </a:r>
            <a:r>
              <a:rPr lang="lv-LV" altLang="lv-LV" sz="1800" b="1" dirty="0" err="1" smtClean="0">
                <a:cs typeface="Times New Roman" panose="02020603050405020304" pitchFamily="18" charset="0"/>
                <a:hlinkClick r:id=""/>
              </a:rPr>
              <a:t>en</a:t>
            </a:r>
            <a:r>
              <a:rPr lang="lv-LV" altLang="lv-LV" sz="1800" b="1" dirty="0">
                <a:cs typeface="Times New Roman" panose="02020603050405020304" pitchFamily="18" charset="0"/>
                <a:hlinkClick r:id=""/>
              </a:rPr>
              <a:t>/</a:t>
            </a:r>
            <a:endParaRPr lang="lv-LV" altLang="lv-LV" sz="1800" b="1" dirty="0">
              <a:cs typeface="Times New Roman" panose="02020603050405020304" pitchFamily="18" charset="0"/>
            </a:endParaRPr>
          </a:p>
          <a:p>
            <a:endParaRPr lang="lv-LV" altLang="lv-LV" sz="1800" b="1" dirty="0" smtClean="0">
              <a:cs typeface="Times New Roman" panose="02020603050405020304" pitchFamily="18" charset="0"/>
            </a:endParaRPr>
          </a:p>
          <a:p>
            <a:endParaRPr lang="lv-LV" altLang="lv-LV" sz="1800" dirty="0" smtClean="0"/>
          </a:p>
        </p:txBody>
      </p:sp>
      <p:pic>
        <p:nvPicPr>
          <p:cNvPr id="12297" name="Picture 837" descr="ESF"/>
          <p:cNvPicPr>
            <a:picLocks noChangeAspect="1" noChangeArrowheads="1"/>
          </p:cNvPicPr>
          <p:nvPr/>
        </p:nvPicPr>
        <p:blipFill>
          <a:blip r:embed="rId5">
            <a:extLst>
              <a:ext uri="{28A0092B-C50C-407E-A947-70E740481C1C}">
                <a14:useLocalDpi xmlns:a14="http://schemas.microsoft.com/office/drawing/2010/main" val="0"/>
              </a:ext>
            </a:extLst>
          </a:blip>
          <a:srcRect b="17760"/>
          <a:stretch>
            <a:fillRect/>
          </a:stretch>
        </p:blipFill>
        <p:spPr bwMode="auto">
          <a:xfrm>
            <a:off x="198437" y="1145101"/>
            <a:ext cx="18732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838" descr="eu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688" y="1127123"/>
            <a:ext cx="1873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3449638"/>
            <a:ext cx="11811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a:stretch>
            <a:fillRect/>
          </a:stretch>
        </p:blipFill>
        <p:spPr>
          <a:xfrm>
            <a:off x="4941854" y="2413558"/>
            <a:ext cx="1736759" cy="1598144"/>
          </a:xfrm>
          <a:prstGeom prst="rect">
            <a:avLst/>
          </a:prstGeom>
        </p:spPr>
      </p:pic>
      <p:pic>
        <p:nvPicPr>
          <p:cNvPr id="3" name="Picture 2"/>
          <p:cNvPicPr>
            <a:picLocks noChangeAspect="1"/>
          </p:cNvPicPr>
          <p:nvPr/>
        </p:nvPicPr>
        <p:blipFill>
          <a:blip r:embed="rId9"/>
          <a:stretch>
            <a:fillRect/>
          </a:stretch>
        </p:blipFill>
        <p:spPr>
          <a:xfrm>
            <a:off x="6440488" y="5172188"/>
            <a:ext cx="2213040" cy="150584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047" y="1145101"/>
            <a:ext cx="8136731" cy="5424487"/>
          </a:xfrm>
          <a:prstGeom prst="rect">
            <a:avLst/>
          </a:prstGeom>
        </p:spPr>
      </p:pic>
    </p:spTree>
    <p:extLst>
      <p:ext uri="{BB962C8B-B14F-4D97-AF65-F5344CB8AC3E}">
        <p14:creationId xmlns:p14="http://schemas.microsoft.com/office/powerpoint/2010/main" val="34681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975" y="-3770"/>
            <a:ext cx="7773338" cy="1596177"/>
          </a:xfrm>
        </p:spPr>
        <p:txBody>
          <a:bodyPr/>
          <a:lstStyle/>
          <a:p>
            <a:r>
              <a:rPr lang="lv-LV" dirty="0" err="1" smtClean="0"/>
              <a:t>Customers</a:t>
            </a:r>
            <a:r>
              <a:rPr lang="lv-LV" dirty="0" smtClean="0"/>
              <a:t> </a:t>
            </a:r>
            <a:r>
              <a:rPr lang="lv-LV" dirty="0" err="1" smtClean="0"/>
              <a:t>interviews</a:t>
            </a:r>
            <a:endParaRPr lang="lv-LV" dirty="0"/>
          </a:p>
        </p:txBody>
      </p:sp>
      <p:sp>
        <p:nvSpPr>
          <p:cNvPr id="5" name="Content Placeholder 4"/>
          <p:cNvSpPr>
            <a:spLocks noGrp="1"/>
          </p:cNvSpPr>
          <p:nvPr>
            <p:ph sz="quarter" idx="13"/>
          </p:nvPr>
        </p:nvSpPr>
        <p:spPr>
          <a:xfrm>
            <a:off x="0" y="1283048"/>
            <a:ext cx="3829520" cy="5184576"/>
          </a:xfrm>
        </p:spPr>
        <p:txBody>
          <a:bodyPr>
            <a:normAutofit/>
          </a:bodyPr>
          <a:lstStyle/>
          <a:p>
            <a:endParaRPr lang="lv-LV" b="1" dirty="0" smtClean="0"/>
          </a:p>
          <a:p>
            <a:r>
              <a:rPr lang="lv-LV" b="1" dirty="0" err="1" smtClean="0"/>
              <a:t>Bottled</a:t>
            </a:r>
            <a:r>
              <a:rPr lang="lv-LV" b="1" dirty="0" smtClean="0"/>
              <a:t> </a:t>
            </a:r>
            <a:r>
              <a:rPr lang="lv-LV" b="1" dirty="0" err="1"/>
              <a:t>Water</a:t>
            </a:r>
            <a:r>
              <a:rPr lang="lv-LV" b="1" dirty="0"/>
              <a:t> </a:t>
            </a:r>
            <a:r>
              <a:rPr lang="lv-LV" b="1" dirty="0" err="1"/>
              <a:t>Consumption</a:t>
            </a:r>
            <a:endParaRPr lang="lv-LV" dirty="0"/>
          </a:p>
        </p:txBody>
      </p:sp>
      <p:sp>
        <p:nvSpPr>
          <p:cNvPr id="6" name="Content Placeholder 5"/>
          <p:cNvSpPr>
            <a:spLocks noGrp="1"/>
          </p:cNvSpPr>
          <p:nvPr>
            <p:ph sz="quarter" idx="14"/>
          </p:nvPr>
        </p:nvSpPr>
        <p:spPr>
          <a:xfrm>
            <a:off x="2581176" y="1218761"/>
            <a:ext cx="6588224" cy="3424107"/>
          </a:xfrm>
        </p:spPr>
        <p:txBody>
          <a:bodyPr>
            <a:noAutofit/>
          </a:bodyPr>
          <a:lstStyle/>
          <a:p>
            <a:endParaRPr lang="lv-LV" dirty="0" smtClean="0"/>
          </a:p>
          <a:p>
            <a:r>
              <a:rPr lang="en-US" dirty="0"/>
              <a:t>consumed </a:t>
            </a:r>
            <a:r>
              <a:rPr lang="en-US" dirty="0" smtClean="0"/>
              <a:t>on </a:t>
            </a:r>
            <a:r>
              <a:rPr lang="en-US" dirty="0"/>
              <a:t>a daily </a:t>
            </a:r>
            <a:r>
              <a:rPr lang="en-US" dirty="0" smtClean="0"/>
              <a:t>basis</a:t>
            </a:r>
            <a:r>
              <a:rPr lang="lv-LV" dirty="0" smtClean="0"/>
              <a:t>. </a:t>
            </a:r>
            <a:r>
              <a:rPr lang="en-US" dirty="0"/>
              <a:t>In comparison to tap water, bottled water is considered </a:t>
            </a:r>
            <a:r>
              <a:rPr lang="en-US" dirty="0" smtClean="0"/>
              <a:t>to</a:t>
            </a:r>
            <a:r>
              <a:rPr lang="lv-LV" dirty="0" smtClean="0"/>
              <a:t> </a:t>
            </a:r>
            <a:r>
              <a:rPr lang="en-US" dirty="0" smtClean="0"/>
              <a:t>be </a:t>
            </a:r>
            <a:r>
              <a:rPr lang="en-US" dirty="0"/>
              <a:t>cleaner, it does not have sediments and it is tastier</a:t>
            </a:r>
            <a:r>
              <a:rPr lang="en-US" dirty="0" smtClean="0"/>
              <a:t>.</a:t>
            </a:r>
            <a:r>
              <a:rPr lang="lv-LV" dirty="0" smtClean="0"/>
              <a:t> </a:t>
            </a:r>
            <a:r>
              <a:rPr lang="en-US" dirty="0" smtClean="0"/>
              <a:t>However</a:t>
            </a:r>
            <a:r>
              <a:rPr lang="en-US" dirty="0"/>
              <a:t>, it is considered to be expensive.</a:t>
            </a:r>
            <a:endParaRPr lang="lv-LV" dirty="0"/>
          </a:p>
        </p:txBody>
      </p:sp>
      <p:sp>
        <p:nvSpPr>
          <p:cNvPr id="4" name="Slide Number Placeholder 3"/>
          <p:cNvSpPr>
            <a:spLocks noGrp="1"/>
          </p:cNvSpPr>
          <p:nvPr>
            <p:ph type="sldNum" sz="quarter" idx="17"/>
          </p:nvPr>
        </p:nvSpPr>
        <p:spPr/>
        <p:txBody>
          <a:bodyPr/>
          <a:lstStyle/>
          <a:p>
            <a:fld id="{EC84FCF1-FE21-4E05-936B-612F995795BB}" type="slidenum">
              <a:rPr lang="lv-LV" smtClean="0">
                <a:solidFill>
                  <a:prstClr val="black"/>
                </a:solidFill>
              </a:rPr>
              <a:pPr/>
              <a:t>28</a:t>
            </a:fld>
            <a:endParaRPr lang="lv-LV">
              <a:solidFill>
                <a:prstClr val="black"/>
              </a:solidFill>
            </a:endParaRPr>
          </a:p>
        </p:txBody>
      </p:sp>
      <p:sp>
        <p:nvSpPr>
          <p:cNvPr id="3" name="Rectangle 2"/>
          <p:cNvSpPr/>
          <p:nvPr/>
        </p:nvSpPr>
        <p:spPr>
          <a:xfrm>
            <a:off x="323528" y="4077918"/>
            <a:ext cx="8712968" cy="1323439"/>
          </a:xfrm>
          <a:prstGeom prst="rect">
            <a:avLst/>
          </a:prstGeom>
        </p:spPr>
        <p:txBody>
          <a:bodyPr wrap="square">
            <a:spAutoFit/>
          </a:bodyPr>
          <a:lstStyle/>
          <a:p>
            <a:r>
              <a:rPr lang="en-US" sz="2000" cap="all" dirty="0">
                <a:solidFill>
                  <a:prstClr val="black"/>
                </a:solidFill>
                <a:latin typeface="Tw Cen MT"/>
                <a:cs typeface="+mn-cs"/>
              </a:rPr>
              <a:t>Due to poor drinking water quality </a:t>
            </a:r>
            <a:r>
              <a:rPr lang="en-US" sz="2000" cap="all" dirty="0" smtClean="0">
                <a:solidFill>
                  <a:prstClr val="black"/>
                </a:solidFill>
                <a:latin typeface="Tw Cen MT"/>
                <a:cs typeface="+mn-cs"/>
              </a:rPr>
              <a:t>resulting </a:t>
            </a:r>
            <a:r>
              <a:rPr lang="en-US" sz="2000" cap="all" dirty="0">
                <a:solidFill>
                  <a:prstClr val="black"/>
                </a:solidFill>
                <a:latin typeface="Tw Cen MT"/>
                <a:cs typeface="+mn-cs"/>
              </a:rPr>
              <a:t>from the pipe networks, it is assumed that consumers do not trust their tap water quality, often leading them to purchase bottled water. </a:t>
            </a:r>
          </a:p>
        </p:txBody>
      </p:sp>
      <p:grpSp>
        <p:nvGrpSpPr>
          <p:cNvPr id="7" name="Group 240"/>
          <p:cNvGrpSpPr>
            <a:grpSpLocks/>
          </p:cNvGrpSpPr>
          <p:nvPr/>
        </p:nvGrpSpPr>
        <p:grpSpPr bwMode="auto">
          <a:xfrm>
            <a:off x="6931025" y="5266929"/>
            <a:ext cx="2212975" cy="1504950"/>
            <a:chOff x="4320" y="12"/>
            <a:chExt cx="1394" cy="948"/>
          </a:xfrm>
        </p:grpSpPr>
        <p:sp>
          <p:nvSpPr>
            <p:cNvPr id="8"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9" name="Picture 239" descr="Techneau logo kl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4095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DD06DA59-BB93-4736-ADA0-1B2F1F7E446C}" type="slidenum">
              <a:rPr lang="lv-LV" smtClean="0"/>
              <a:pPr/>
              <a:t>29</a:t>
            </a:fld>
            <a:endParaRPr lang="lv-LV"/>
          </a:p>
        </p:txBody>
      </p:sp>
      <p:pic>
        <p:nvPicPr>
          <p:cNvPr id="9218" name="Picture 2" descr="Image result for pudeļu ūdens ven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 y="-21084"/>
            <a:ext cx="2615058" cy="39297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pudeļu ūdens ven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2" y="4044925"/>
            <a:ext cx="5014843" cy="280831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la.lv/wp-content/uploads/2013/10/g1/waterbottle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708" y="-55327"/>
            <a:ext cx="3911342" cy="330899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www.meteo.lv/fs/images/CMSP_Static_Page/00/00/00/18/58/1858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145" y="73501"/>
            <a:ext cx="2497460" cy="2497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5392488" y="3218743"/>
            <a:ext cx="3735114" cy="3862874"/>
          </a:xfrm>
          <a:prstGeom prst="rect">
            <a:avLst/>
          </a:prstGeom>
        </p:spPr>
      </p:pic>
      <p:cxnSp>
        <p:nvCxnSpPr>
          <p:cNvPr id="10" name="Straight Connector 9"/>
          <p:cNvCxnSpPr/>
          <p:nvPr/>
        </p:nvCxnSpPr>
        <p:spPr>
          <a:xfrm>
            <a:off x="-53244" y="260648"/>
            <a:ext cx="2834389" cy="364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12160" y="-308744"/>
            <a:ext cx="2834389" cy="364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24128" y="3507085"/>
            <a:ext cx="2834389" cy="364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3685" y="18344"/>
            <a:ext cx="2265794" cy="38903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127148" y="-552078"/>
            <a:ext cx="2265794" cy="38903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779070" y="3228047"/>
            <a:ext cx="2265794" cy="38903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4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19125"/>
            <a:ext cx="9144000" cy="1595438"/>
          </a:xfrm>
        </p:spPr>
        <p:txBody>
          <a:bodyPr>
            <a:normAutofit/>
          </a:bodyPr>
          <a:lstStyle/>
          <a:p>
            <a:pPr eaLnBrk="1" hangingPunct="1">
              <a:defRPr/>
            </a:pPr>
            <a:r>
              <a:rPr lang="lv-LV" sz="4800" b="1" dirty="0" smtClean="0">
                <a:solidFill>
                  <a:srgbClr val="000099"/>
                </a:solidFill>
                <a:effectLst>
                  <a:outerShdw blurRad="38100" dist="38100" dir="2700000" algn="tl">
                    <a:srgbClr val="000000"/>
                  </a:outerShdw>
                </a:effectLst>
                <a:cs typeface="Arial" charset="0"/>
              </a:rPr>
              <a:t>structure of presentation</a:t>
            </a:r>
            <a:endParaRPr lang="en-GB" sz="4800" b="1" dirty="0">
              <a:solidFill>
                <a:srgbClr val="000099"/>
              </a:solidFill>
              <a:effectLst>
                <a:outerShdw blurRad="38100" dist="38100" dir="2700000" algn="tl">
                  <a:srgbClr val="000000"/>
                </a:outerShdw>
              </a:effectLst>
              <a:cs typeface="Arial" charset="0"/>
            </a:endParaRPr>
          </a:p>
        </p:txBody>
      </p:sp>
      <p:sp>
        <p:nvSpPr>
          <p:cNvPr id="2" name="Content Placeholder 1"/>
          <p:cNvSpPr>
            <a:spLocks noGrp="1"/>
          </p:cNvSpPr>
          <p:nvPr>
            <p:ph sz="quarter" idx="13"/>
          </p:nvPr>
        </p:nvSpPr>
        <p:spPr>
          <a:xfrm>
            <a:off x="179512" y="2367093"/>
            <a:ext cx="8964488" cy="3424107"/>
          </a:xfrm>
        </p:spPr>
        <p:txBody>
          <a:bodyPr>
            <a:noAutofit/>
          </a:bodyPr>
          <a:lstStyle/>
          <a:p>
            <a:pPr marL="457200" indent="-457200">
              <a:buFont typeface="+mj-lt"/>
              <a:buAutoNum type="arabicPeriod"/>
            </a:pPr>
            <a:r>
              <a:rPr lang="lv-LV" sz="3200" b="1" dirty="0" smtClean="0">
                <a:solidFill>
                  <a:srgbClr val="000099"/>
                </a:solidFill>
                <a:effectLst>
                  <a:outerShdw blurRad="38100" dist="38100" dir="2700000" algn="tl">
                    <a:srgbClr val="000000"/>
                  </a:outerShdw>
                </a:effectLst>
                <a:cs typeface="Arial" charset="0"/>
              </a:rPr>
              <a:t>Problem definition</a:t>
            </a:r>
          </a:p>
          <a:p>
            <a:pPr marL="457200" indent="-457200">
              <a:buFont typeface="+mj-lt"/>
              <a:buAutoNum type="arabicPeriod"/>
            </a:pPr>
            <a:r>
              <a:rPr lang="lv-LV" sz="3200" b="1" dirty="0" smtClean="0">
                <a:solidFill>
                  <a:srgbClr val="000099"/>
                </a:solidFill>
                <a:effectLst>
                  <a:outerShdw blurRad="38100" dist="38100" dir="2700000" algn="tl">
                    <a:srgbClr val="000000"/>
                  </a:outerShdw>
                </a:effectLst>
                <a:cs typeface="Arial" charset="0"/>
              </a:rPr>
              <a:t>Solution – unidirectional flushing</a:t>
            </a:r>
          </a:p>
          <a:p>
            <a:pPr marL="457200" indent="-457200">
              <a:buFont typeface="+mj-lt"/>
              <a:buAutoNum type="arabicPeriod"/>
            </a:pPr>
            <a:r>
              <a:rPr lang="lv-LV" sz="3200" b="1" dirty="0" err="1" smtClean="0">
                <a:solidFill>
                  <a:srgbClr val="000099"/>
                </a:solidFill>
                <a:effectLst>
                  <a:outerShdw blurRad="38100" dist="38100" dir="2700000" algn="tl">
                    <a:srgbClr val="000000"/>
                  </a:outerShdw>
                </a:effectLst>
                <a:cs typeface="Arial" charset="0"/>
              </a:rPr>
              <a:t>Experience</a:t>
            </a:r>
            <a:endParaRPr lang="lv-LV" sz="3200" b="1" dirty="0" smtClean="0">
              <a:solidFill>
                <a:srgbClr val="000099"/>
              </a:solidFill>
              <a:effectLst>
                <a:outerShdw blurRad="38100" dist="38100" dir="2700000" algn="tl">
                  <a:srgbClr val="000000"/>
                </a:outerShdw>
              </a:effectLst>
              <a:cs typeface="Arial" charset="0"/>
            </a:endParaRPr>
          </a:p>
          <a:p>
            <a:pPr marL="457200" indent="-457200">
              <a:buFont typeface="+mj-lt"/>
              <a:buAutoNum type="arabicPeriod"/>
            </a:pPr>
            <a:r>
              <a:rPr lang="lv-LV" sz="3200" b="1" dirty="0" smtClean="0">
                <a:solidFill>
                  <a:srgbClr val="000099"/>
                </a:solidFill>
                <a:effectLst>
                  <a:outerShdw blurRad="38100" dist="38100" dir="2700000" algn="tl">
                    <a:srgbClr val="000000"/>
                  </a:outerShdw>
                </a:effectLst>
                <a:cs typeface="Arial" charset="0"/>
              </a:rPr>
              <a:t>costs</a:t>
            </a:r>
          </a:p>
          <a:p>
            <a:pPr marL="457200" indent="-457200">
              <a:buFont typeface="+mj-lt"/>
              <a:buAutoNum type="arabicPeriod"/>
            </a:pPr>
            <a:r>
              <a:rPr lang="lv-LV" sz="3200" b="1" dirty="0" err="1" smtClean="0">
                <a:solidFill>
                  <a:srgbClr val="000099"/>
                </a:solidFill>
                <a:effectLst>
                  <a:outerShdw blurRad="38100" dist="38100" dir="2700000" algn="tl">
                    <a:srgbClr val="000000"/>
                  </a:outerShdw>
                </a:effectLst>
                <a:cs typeface="Arial" charset="0"/>
              </a:rPr>
              <a:t>chalenges</a:t>
            </a:r>
            <a:r>
              <a:rPr lang="lv-LV" sz="3200" b="1" dirty="0" smtClean="0">
                <a:solidFill>
                  <a:srgbClr val="000099"/>
                </a:solidFill>
                <a:effectLst>
                  <a:outerShdw blurRad="38100" dist="38100" dir="2700000" algn="tl">
                    <a:srgbClr val="000000"/>
                  </a:outerShdw>
                </a:effectLst>
                <a:cs typeface="Arial" charset="0"/>
              </a:rPr>
              <a:t> </a:t>
            </a:r>
            <a:r>
              <a:rPr lang="lv-LV" sz="3200" b="1" dirty="0" smtClean="0">
                <a:solidFill>
                  <a:srgbClr val="000099"/>
                </a:solidFill>
                <a:effectLst>
                  <a:outerShdw blurRad="38100" dist="38100" dir="2700000" algn="tl">
                    <a:srgbClr val="000000"/>
                  </a:outerShdw>
                </a:effectLst>
                <a:cs typeface="Arial" charset="0"/>
              </a:rPr>
              <a:t>and future trends</a:t>
            </a:r>
          </a:p>
        </p:txBody>
      </p:sp>
      <p:sp>
        <p:nvSpPr>
          <p:cNvPr id="20483"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686D0D8-3F00-48DD-B2BB-5058175A8776}" type="slidenum">
              <a:rPr lang="lv-LV"/>
              <a:pPr/>
              <a:t>3</a:t>
            </a:fld>
            <a:endParaRPr lang="lv-LV"/>
          </a:p>
        </p:txBody>
      </p:sp>
    </p:spTree>
    <p:extLst>
      <p:ext uri="{BB962C8B-B14F-4D97-AF65-F5344CB8AC3E}">
        <p14:creationId xmlns:p14="http://schemas.microsoft.com/office/powerpoint/2010/main" val="879674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755650" y="3638550"/>
            <a:ext cx="837247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spcBef>
                <a:spcPct val="50000"/>
              </a:spcBef>
            </a:pPr>
            <a:endParaRPr lang="lv-LV" altLang="lv-LV" sz="1600" b="1" dirty="0">
              <a:latin typeface="TimesNewRoman"/>
            </a:endParaRPr>
          </a:p>
          <a:p>
            <a:pPr eaLnBrk="1" hangingPunct="1">
              <a:spcBef>
                <a:spcPct val="50000"/>
              </a:spcBef>
            </a:pPr>
            <a:r>
              <a:rPr lang="lv-LV" altLang="lv-LV" sz="1600" b="1" dirty="0">
                <a:latin typeface="TimesNewRoman"/>
              </a:rPr>
              <a:t>	</a:t>
            </a:r>
            <a:endParaRPr lang="lv-LV" altLang="lv-LV" sz="2800" b="1" dirty="0">
              <a:latin typeface="TimesNewRoman"/>
            </a:endParaRPr>
          </a:p>
          <a:p>
            <a:pPr algn="r" eaLnBrk="1" hangingPunct="1">
              <a:spcBef>
                <a:spcPct val="20000"/>
              </a:spcBef>
              <a:buFont typeface="Arial" pitchFamily="34" charset="0"/>
              <a:buNone/>
            </a:pPr>
            <a:endParaRPr lang="lv-LV" altLang="lv-LV" sz="1600" u="sng" dirty="0">
              <a:solidFill>
                <a:srgbClr val="898989"/>
              </a:solidFill>
              <a:latin typeface="Times New Roman" pitchFamily="18" charset="0"/>
            </a:endParaRPr>
          </a:p>
          <a:p>
            <a:pPr algn="r" eaLnBrk="1" hangingPunct="1">
              <a:spcBef>
                <a:spcPct val="20000"/>
              </a:spcBef>
            </a:pPr>
            <a:r>
              <a:rPr lang="en-US" sz="2400" dirty="0" err="1">
                <a:latin typeface="Times New Roman" pitchFamily="18" charset="0"/>
              </a:rPr>
              <a:t>Dr.Sc.ing</a:t>
            </a:r>
            <a:r>
              <a:rPr lang="en-US" sz="2400" dirty="0">
                <a:latin typeface="Times New Roman" pitchFamily="18" charset="0"/>
              </a:rPr>
              <a:t>.</a:t>
            </a:r>
            <a:r>
              <a:rPr lang="lv-LV" sz="2400" dirty="0">
                <a:latin typeface="Times New Roman" pitchFamily="18" charset="0"/>
              </a:rPr>
              <a:t>, </a:t>
            </a:r>
            <a:r>
              <a:rPr lang="lv-LV" sz="2400" dirty="0" smtClean="0">
                <a:latin typeface="Times New Roman" pitchFamily="18" charset="0"/>
              </a:rPr>
              <a:t>assoc.proff. </a:t>
            </a:r>
            <a:r>
              <a:rPr lang="en-US" sz="2400" dirty="0">
                <a:latin typeface="Times New Roman" pitchFamily="18" charset="0"/>
              </a:rPr>
              <a:t>J</a:t>
            </a:r>
            <a:r>
              <a:rPr lang="lv-LV" sz="2400" dirty="0">
                <a:latin typeface="Times New Roman" pitchFamily="18" charset="0"/>
              </a:rPr>
              <a:t>ā</a:t>
            </a:r>
            <a:r>
              <a:rPr lang="en-US" sz="2400" dirty="0" err="1">
                <a:latin typeface="Times New Roman" pitchFamily="18" charset="0"/>
              </a:rPr>
              <a:t>nis</a:t>
            </a:r>
            <a:r>
              <a:rPr lang="en-US" sz="2400" dirty="0">
                <a:latin typeface="Times New Roman" pitchFamily="18" charset="0"/>
              </a:rPr>
              <a:t> Rubulis</a:t>
            </a:r>
          </a:p>
          <a:p>
            <a:pPr algn="r" eaLnBrk="1" hangingPunct="1">
              <a:spcBef>
                <a:spcPct val="20000"/>
              </a:spcBef>
              <a:buFont typeface="Arial" pitchFamily="34" charset="0"/>
              <a:buNone/>
            </a:pPr>
            <a:r>
              <a:rPr lang="en-US" altLang="lv-LV" sz="2400" dirty="0" smtClean="0">
                <a:latin typeface="Times New Roman" pitchFamily="18" charset="0"/>
                <a:cs typeface="Times New Roman" pitchFamily="18" charset="0"/>
              </a:rPr>
              <a:t>R</a:t>
            </a:r>
            <a:r>
              <a:rPr lang="lv-LV" altLang="lv-LV" sz="2400" dirty="0" err="1" smtClean="0">
                <a:latin typeface="Times New Roman" pitchFamily="18" charset="0"/>
                <a:cs typeface="Times New Roman" pitchFamily="18" charset="0"/>
              </a:rPr>
              <a:t>iga</a:t>
            </a:r>
            <a:r>
              <a:rPr lang="lv-LV" altLang="lv-LV" sz="2400" dirty="0" smtClean="0">
                <a:latin typeface="Times New Roman" pitchFamily="18" charset="0"/>
                <a:cs typeface="Times New Roman" pitchFamily="18" charset="0"/>
              </a:rPr>
              <a:t> </a:t>
            </a:r>
            <a:r>
              <a:rPr lang="lv-LV" altLang="lv-LV" sz="2400" dirty="0" err="1" smtClean="0">
                <a:latin typeface="Times New Roman" pitchFamily="18" charset="0"/>
                <a:cs typeface="Times New Roman" pitchFamily="18" charset="0"/>
              </a:rPr>
              <a:t>Technical</a:t>
            </a:r>
            <a:r>
              <a:rPr lang="lv-LV" altLang="lv-LV" sz="2400" dirty="0" smtClean="0">
                <a:latin typeface="Times New Roman" pitchFamily="18" charset="0"/>
                <a:cs typeface="Times New Roman" pitchFamily="18" charset="0"/>
              </a:rPr>
              <a:t> </a:t>
            </a:r>
            <a:r>
              <a:rPr lang="lv-LV" altLang="lv-LV" sz="2400" dirty="0" err="1" smtClean="0">
                <a:latin typeface="Times New Roman" pitchFamily="18" charset="0"/>
                <a:cs typeface="Times New Roman" pitchFamily="18" charset="0"/>
              </a:rPr>
              <a:t>university</a:t>
            </a:r>
            <a:endParaRPr lang="lv-LV" altLang="lv-LV" sz="2400" dirty="0">
              <a:latin typeface="Times New Roman" pitchFamily="18" charset="0"/>
              <a:cs typeface="Times New Roman" pitchFamily="18" charset="0"/>
            </a:endParaRPr>
          </a:p>
          <a:p>
            <a:pPr algn="r" eaLnBrk="1" hangingPunct="1">
              <a:spcBef>
                <a:spcPct val="20000"/>
              </a:spcBef>
            </a:pPr>
            <a:r>
              <a:rPr lang="en-US" altLang="lv-LV" sz="2400" dirty="0">
                <a:latin typeface="Times New Roman" pitchFamily="18" charset="0"/>
                <a:cs typeface="Times New Roman" pitchFamily="18" charset="0"/>
                <a:hlinkClick r:id="rId3"/>
              </a:rPr>
              <a:t>www.wrl.bf.rtu.lv/en</a:t>
            </a:r>
            <a:r>
              <a:rPr lang="en-US" altLang="lv-LV" sz="2400" dirty="0" smtClean="0">
                <a:latin typeface="Times New Roman" pitchFamily="18" charset="0"/>
                <a:cs typeface="Times New Roman" pitchFamily="18" charset="0"/>
                <a:hlinkClick r:id="rId3"/>
              </a:rPr>
              <a:t>/</a:t>
            </a:r>
            <a:endParaRPr lang="lv-LV" altLang="lv-LV" sz="2400" dirty="0" smtClean="0">
              <a:latin typeface="Times New Roman" pitchFamily="18" charset="0"/>
              <a:cs typeface="Times New Roman" pitchFamily="18" charset="0"/>
            </a:endParaRPr>
          </a:p>
          <a:p>
            <a:pPr algn="r" eaLnBrk="1" hangingPunct="1">
              <a:spcBef>
                <a:spcPct val="20000"/>
              </a:spcBef>
            </a:pPr>
            <a:r>
              <a:rPr lang="lv-LV" altLang="lv-LV" sz="2400" dirty="0" smtClean="0">
                <a:latin typeface="Times New Roman" pitchFamily="18" charset="0"/>
                <a:cs typeface="Times New Roman" pitchFamily="18" charset="0"/>
              </a:rPr>
              <a:t>j</a:t>
            </a:r>
            <a:r>
              <a:rPr lang="en-US" altLang="lv-LV" sz="2400" dirty="0" err="1" smtClean="0">
                <a:latin typeface="Times New Roman" pitchFamily="18" charset="0"/>
                <a:cs typeface="Times New Roman" pitchFamily="18" charset="0"/>
              </a:rPr>
              <a:t>anis</a:t>
            </a:r>
            <a:r>
              <a:rPr lang="lv-LV" altLang="lv-LV" sz="2400" dirty="0" smtClean="0">
                <a:latin typeface="Times New Roman" pitchFamily="18" charset="0"/>
                <a:cs typeface="Times New Roman" pitchFamily="18" charset="0"/>
              </a:rPr>
              <a:t>.</a:t>
            </a:r>
            <a:r>
              <a:rPr lang="en-US" altLang="lv-LV" sz="2400" dirty="0" smtClean="0">
                <a:latin typeface="Times New Roman" pitchFamily="18" charset="0"/>
                <a:cs typeface="Times New Roman" pitchFamily="18" charset="0"/>
              </a:rPr>
              <a:t>rubulis@rtu.lv</a:t>
            </a:r>
            <a:endParaRPr lang="en-US" altLang="lv-LV" sz="2400" dirty="0">
              <a:latin typeface="Times New Roman" pitchFamily="18" charset="0"/>
              <a:cs typeface="Times New Roman" pitchFamily="18" charset="0"/>
            </a:endParaRPr>
          </a:p>
          <a:p>
            <a:pPr algn="r" eaLnBrk="1" hangingPunct="1">
              <a:spcBef>
                <a:spcPct val="20000"/>
              </a:spcBef>
            </a:pPr>
            <a:r>
              <a:rPr lang="en-US" altLang="lv-LV" sz="2400" dirty="0" smtClean="0">
                <a:latin typeface="Times New Roman" pitchFamily="18" charset="0"/>
                <a:cs typeface="Times New Roman" pitchFamily="18" charset="0"/>
              </a:rPr>
              <a:t>mob.</a:t>
            </a:r>
            <a:r>
              <a:rPr lang="lv-LV" altLang="lv-LV" sz="2400" dirty="0" smtClean="0">
                <a:latin typeface="Times New Roman" pitchFamily="18" charset="0"/>
                <a:cs typeface="Times New Roman" pitchFamily="18" charset="0"/>
              </a:rPr>
              <a:t>phone</a:t>
            </a:r>
            <a:r>
              <a:rPr lang="en-US" altLang="lv-LV" sz="2400" dirty="0" smtClean="0">
                <a:latin typeface="Times New Roman" pitchFamily="18" charset="0"/>
                <a:cs typeface="Times New Roman" pitchFamily="18" charset="0"/>
              </a:rPr>
              <a:t>.</a:t>
            </a:r>
            <a:r>
              <a:rPr lang="lv-LV" altLang="lv-LV" sz="2400" dirty="0" smtClean="0">
                <a:latin typeface="Times New Roman" pitchFamily="18" charset="0"/>
                <a:cs typeface="Times New Roman" pitchFamily="18" charset="0"/>
              </a:rPr>
              <a:t>+371</a:t>
            </a:r>
            <a:r>
              <a:rPr lang="en-US" altLang="lv-LV" sz="2400" dirty="0" smtClean="0">
                <a:latin typeface="Times New Roman" pitchFamily="18" charset="0"/>
                <a:cs typeface="Times New Roman" pitchFamily="18" charset="0"/>
              </a:rPr>
              <a:t>29438018 </a:t>
            </a:r>
            <a:endParaRPr lang="en-US" altLang="lv-LV" sz="2400" dirty="0">
              <a:latin typeface="Times New Roman" pitchFamily="18" charset="0"/>
              <a:cs typeface="Times New Roman" pitchFamily="18" charset="0"/>
            </a:endParaRPr>
          </a:p>
          <a:p>
            <a:pPr algn="r" eaLnBrk="1" hangingPunct="1">
              <a:spcBef>
                <a:spcPct val="20000"/>
              </a:spcBef>
            </a:pPr>
            <a:endParaRPr lang="en-US" altLang="lv-LV" sz="2400" dirty="0">
              <a:latin typeface="Times New Roman" pitchFamily="18" charset="0"/>
              <a:cs typeface="Times New Roman" pitchFamily="18" charset="0"/>
            </a:endParaRPr>
          </a:p>
        </p:txBody>
      </p:sp>
      <p:sp>
        <p:nvSpPr>
          <p:cNvPr id="150531" name="Text Box 12"/>
          <p:cNvSpPr txBox="1">
            <a:spLocks noChangeArrowheads="1" noChangeShapeType="1"/>
          </p:cNvSpPr>
          <p:nvPr/>
        </p:nvSpPr>
        <p:spPr bwMode="auto">
          <a:xfrm rot="-5400000">
            <a:off x="-2581275" y="3152775"/>
            <a:ext cx="5805488" cy="71438"/>
          </a:xfrm>
          <a:prstGeom prst="rect">
            <a:avLst/>
          </a:prstGeom>
          <a:gradFill rotWithShape="1">
            <a:gsLst>
              <a:gs pos="0">
                <a:srgbClr val="FFFFFF"/>
              </a:gs>
              <a:gs pos="100000">
                <a:srgbClr val="000099"/>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itchFamily="18" charset="0"/>
            </a:endParaRPr>
          </a:p>
          <a:p>
            <a:pPr eaLnBrk="1" hangingPunct="1"/>
            <a:endParaRPr lang="de-DE" altLang="lv-LV" sz="1800">
              <a:latin typeface="Arial" pitchFamily="34" charset="0"/>
            </a:endParaRPr>
          </a:p>
        </p:txBody>
      </p:sp>
      <p:sp>
        <p:nvSpPr>
          <p:cNvPr id="150532" name="Text Box 11"/>
          <p:cNvSpPr txBox="1">
            <a:spLocks noChangeArrowheads="1" noChangeShapeType="1"/>
          </p:cNvSpPr>
          <p:nvPr/>
        </p:nvSpPr>
        <p:spPr bwMode="auto">
          <a:xfrm>
            <a:off x="15875" y="1755775"/>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itchFamily="18" charset="0"/>
            </a:endParaRPr>
          </a:p>
          <a:p>
            <a:pPr eaLnBrk="1" hangingPunct="1"/>
            <a:endParaRPr lang="de-DE" altLang="lv-LV" sz="1800">
              <a:latin typeface="Arial" pitchFamily="34" charset="0"/>
            </a:endParaRPr>
          </a:p>
        </p:txBody>
      </p:sp>
      <p:sp>
        <p:nvSpPr>
          <p:cNvPr id="150533" name="Text Box 11"/>
          <p:cNvSpPr txBox="1">
            <a:spLocks noChangeArrowheads="1" noChangeShapeType="1"/>
          </p:cNvSpPr>
          <p:nvPr/>
        </p:nvSpPr>
        <p:spPr bwMode="auto">
          <a:xfrm>
            <a:off x="544513" y="4383088"/>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eaLnBrk="1" hangingPunct="1"/>
            <a:endParaRPr lang="de-DE" altLang="lv-LV" sz="1200" b="1">
              <a:solidFill>
                <a:srgbClr val="000066"/>
              </a:solidFill>
              <a:latin typeface="TradeGothic-Bold"/>
            </a:endParaRPr>
          </a:p>
          <a:p>
            <a:pPr eaLnBrk="1" hangingPunct="1"/>
            <a:endParaRPr lang="de-DE" altLang="lv-LV" sz="1100">
              <a:solidFill>
                <a:srgbClr val="000066"/>
              </a:solidFill>
              <a:latin typeface="Times New Roman" pitchFamily="18" charset="0"/>
            </a:endParaRPr>
          </a:p>
          <a:p>
            <a:pPr eaLnBrk="1" hangingPunct="1"/>
            <a:endParaRPr lang="de-DE" altLang="lv-LV" sz="1800">
              <a:latin typeface="Arial" pitchFamily="34" charset="0"/>
            </a:endParaRPr>
          </a:p>
        </p:txBody>
      </p:sp>
      <p:pic>
        <p:nvPicPr>
          <p:cNvPr id="15053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7931" y="234593"/>
            <a:ext cx="186848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352163"/>
            <a:ext cx="23574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5875" y="1835150"/>
            <a:ext cx="9163050" cy="3231654"/>
          </a:xfrm>
          <a:prstGeom prst="rect">
            <a:avLst/>
          </a:prstGeom>
          <a:noFill/>
          <a:ln w="9525">
            <a:noFill/>
            <a:miter lim="800000"/>
            <a:headEnd/>
            <a:tailEnd/>
          </a:ln>
          <a:effec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4000" b="1" dirty="0" smtClean="0">
                <a:solidFill>
                  <a:srgbClr val="000099"/>
                </a:solidFill>
                <a:effectLst>
                  <a:outerShdw blurRad="38100" dist="38100" dir="2700000" algn="tl">
                    <a:srgbClr val="000000"/>
                  </a:outerShdw>
                </a:effectLst>
                <a:cs typeface="Arial" charset="0"/>
              </a:rPr>
              <a:t>	</a:t>
            </a:r>
            <a:r>
              <a:rPr lang="en-US" sz="4000" b="1" dirty="0" smtClean="0">
                <a:solidFill>
                  <a:srgbClr val="000099"/>
                </a:solidFill>
                <a:effectLst>
                  <a:outerShdw blurRad="38100" dist="38100" dir="2700000" algn="tl">
                    <a:srgbClr val="000000"/>
                  </a:outerShdw>
                </a:effectLst>
                <a:cs typeface="Arial" charset="0"/>
              </a:rPr>
              <a:t>Drinking </a:t>
            </a:r>
            <a:r>
              <a:rPr lang="en-US" sz="4000" b="1" dirty="0">
                <a:solidFill>
                  <a:srgbClr val="000099"/>
                </a:solidFill>
                <a:effectLst>
                  <a:outerShdw blurRad="38100" dist="38100" dir="2700000" algn="tl">
                    <a:srgbClr val="000000"/>
                  </a:outerShdw>
                </a:effectLst>
                <a:cs typeface="Arial" charset="0"/>
              </a:rPr>
              <a:t>water network flushing: tool to save water quality </a:t>
            </a:r>
            <a:endParaRPr lang="lv-LV" sz="4000" b="1" dirty="0" smtClean="0">
              <a:solidFill>
                <a:srgbClr val="000099"/>
              </a:solidFill>
              <a:effectLst>
                <a:outerShdw blurRad="38100" dist="38100" dir="2700000" algn="tl">
                  <a:srgbClr val="000000"/>
                </a:outerShdw>
              </a:effectLst>
              <a:cs typeface="Arial" charset="0"/>
            </a:endParaRPr>
          </a:p>
          <a:p>
            <a:pPr algn="ctr" eaLnBrk="1" hangingPunct="1">
              <a:defRPr/>
            </a:pPr>
            <a:endParaRPr lang="lv-LV" sz="4000" b="1" dirty="0">
              <a:solidFill>
                <a:srgbClr val="000099"/>
              </a:solidFill>
              <a:effectLst>
                <a:outerShdw blurRad="38100" dist="38100" dir="2700000" algn="tl">
                  <a:srgbClr val="000000"/>
                </a:outerShdw>
              </a:effectLst>
              <a:cs typeface="Arial" charset="0"/>
            </a:endParaRPr>
          </a:p>
          <a:p>
            <a:pPr algn="ctr" eaLnBrk="1" hangingPunct="1">
              <a:defRPr/>
            </a:pPr>
            <a:r>
              <a:rPr lang="en-US" sz="2000" b="1" dirty="0">
                <a:solidFill>
                  <a:srgbClr val="000099"/>
                </a:solidFill>
                <a:effectLst>
                  <a:outerShdw blurRad="38100" dist="38100" dir="2700000" algn="tl">
                    <a:srgbClr val="000000"/>
                  </a:outerShdw>
                </a:effectLst>
                <a:cs typeface="Arial" charset="0"/>
              </a:rPr>
              <a:t>BALTIC WATER WORKS CONFERENCE 2016 </a:t>
            </a:r>
          </a:p>
          <a:p>
            <a:pPr algn="ctr" eaLnBrk="1" hangingPunct="1">
              <a:defRPr/>
            </a:pPr>
            <a:endParaRPr lang="lv-LV" sz="2800" b="1" dirty="0">
              <a:solidFill>
                <a:srgbClr val="000099"/>
              </a:solidFill>
              <a:effectLst>
                <a:outerShdw blurRad="38100" dist="38100" dir="2700000" algn="tl">
                  <a:srgbClr val="000000"/>
                </a:outerShdw>
              </a:effectLst>
              <a:cs typeface="Arial" charset="0"/>
            </a:endParaRPr>
          </a:p>
          <a:p>
            <a:pPr algn="ctr" eaLnBrk="1" hangingPunct="1">
              <a:defRPr/>
            </a:pPr>
            <a:endParaRPr lang="en-GB" sz="2800" b="1" dirty="0" smtClean="0">
              <a:solidFill>
                <a:srgbClr val="000099"/>
              </a:solidFill>
              <a:effectLst>
                <a:outerShdw blurRad="38100" dist="38100" dir="2700000" algn="tl">
                  <a:srgbClr val="000000"/>
                </a:outerShdw>
              </a:effectLst>
              <a:cs typeface="Arial" charset="0"/>
            </a:endParaRPr>
          </a:p>
        </p:txBody>
      </p:sp>
      <p:sp>
        <p:nvSpPr>
          <p:cNvPr id="150537" name="Rectangle 3"/>
          <p:cNvSpPr txBox="1">
            <a:spLocks noChangeArrowheads="1"/>
          </p:cNvSpPr>
          <p:nvPr/>
        </p:nvSpPr>
        <p:spPr bwMode="auto">
          <a:xfrm>
            <a:off x="1063625" y="6328370"/>
            <a:ext cx="543718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pPr algn="ctr" eaLnBrk="1" hangingPunct="1">
              <a:spcBef>
                <a:spcPct val="20000"/>
              </a:spcBef>
            </a:pPr>
            <a:r>
              <a:rPr lang="lv-LV" altLang="lv-LV" sz="1400" dirty="0">
                <a:latin typeface="Arial" pitchFamily="34" charset="0"/>
              </a:rPr>
              <a:t>Tallink M/S Victoria I</a:t>
            </a:r>
          </a:p>
          <a:p>
            <a:pPr algn="ctr" eaLnBrk="1" hangingPunct="1">
              <a:spcBef>
                <a:spcPct val="20000"/>
              </a:spcBef>
            </a:pPr>
            <a:r>
              <a:rPr lang="lv-LV" altLang="lv-LV" sz="1400" dirty="0" smtClean="0">
                <a:latin typeface="Arial" pitchFamily="34" charset="0"/>
              </a:rPr>
              <a:t>19.05.2016</a:t>
            </a:r>
            <a:endParaRPr lang="en-US" altLang="lv-LV" sz="1400" dirty="0">
              <a:latin typeface="Arial" pitchFamily="34" charset="0"/>
            </a:endParaRPr>
          </a:p>
        </p:txBody>
      </p:sp>
      <p:sp>
        <p:nvSpPr>
          <p:cNvPr id="1505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32A26E70-FF82-4377-AFF0-101234D396C5}" type="slidenum">
              <a:rPr lang="lv-LV" altLang="lv-LV" sz="1000">
                <a:latin typeface="Arial" pitchFamily="34" charset="0"/>
              </a:rPr>
              <a:pPr/>
              <a:t>30</a:t>
            </a:fld>
            <a:endParaRPr lang="lv-LV" altLang="lv-LV" sz="1000">
              <a:latin typeface="Arial" pitchFamily="34" charset="0"/>
            </a:endParaRPr>
          </a:p>
        </p:txBody>
      </p:sp>
      <p:sp>
        <p:nvSpPr>
          <p:cNvPr id="11" name="Title 1"/>
          <p:cNvSpPr txBox="1">
            <a:spLocks/>
          </p:cNvSpPr>
          <p:nvPr/>
        </p:nvSpPr>
        <p:spPr>
          <a:xfrm>
            <a:off x="211931" y="1868488"/>
            <a:ext cx="8770937" cy="2531797"/>
          </a:xfrm>
          <a:prstGeom prst="rect">
            <a:avLst/>
          </a:prstGeom>
          <a:gradFill>
            <a:gsLst>
              <a:gs pos="0">
                <a:srgbClr val="8488C4"/>
              </a:gs>
              <a:gs pos="53000">
                <a:srgbClr val="D4DEFF"/>
              </a:gs>
              <a:gs pos="83000">
                <a:srgbClr val="D4DEFF"/>
              </a:gs>
              <a:gs pos="100000">
                <a:srgbClr val="96AB94"/>
              </a:gs>
            </a:gsLst>
            <a:lin ang="5400000" scaled="0"/>
          </a:gradFill>
        </p:spPr>
        <p:txBody>
          <a:bodyPr anchor="ct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pPr eaLnBrk="1" fontAlgn="auto" hangingPunct="1">
              <a:spcAft>
                <a:spcPts val="0"/>
              </a:spcAft>
              <a:defRPr/>
            </a:pPr>
            <a:r>
              <a:rPr lang="lv-LV" b="1" dirty="0" err="1" smtClean="0">
                <a:solidFill>
                  <a:srgbClr val="000099"/>
                </a:solidFill>
                <a:effectLst>
                  <a:outerShdw blurRad="38100" dist="38100" dir="2700000" algn="tl">
                    <a:srgbClr val="000000"/>
                  </a:outerShdw>
                </a:effectLst>
                <a:cs typeface="Arial" charset="0"/>
              </a:rPr>
              <a:t>Thank</a:t>
            </a:r>
            <a:r>
              <a:rPr lang="lv-LV" b="1" dirty="0" smtClean="0">
                <a:solidFill>
                  <a:srgbClr val="000099"/>
                </a:solidFill>
                <a:effectLst>
                  <a:outerShdw blurRad="38100" dist="38100" dir="2700000" algn="tl">
                    <a:srgbClr val="000000"/>
                  </a:outerShdw>
                </a:effectLst>
                <a:cs typeface="Arial" charset="0"/>
              </a:rPr>
              <a:t> </a:t>
            </a:r>
            <a:r>
              <a:rPr lang="lv-LV" b="1" dirty="0" err="1" smtClean="0">
                <a:solidFill>
                  <a:srgbClr val="000099"/>
                </a:solidFill>
                <a:effectLst>
                  <a:outerShdw blurRad="38100" dist="38100" dir="2700000" algn="tl">
                    <a:srgbClr val="000000"/>
                  </a:outerShdw>
                </a:effectLst>
                <a:cs typeface="Arial" charset="0"/>
              </a:rPr>
              <a:t>you</a:t>
            </a:r>
            <a:r>
              <a:rPr lang="lv-LV" b="1" dirty="0" smtClean="0">
                <a:solidFill>
                  <a:srgbClr val="000099"/>
                </a:solidFill>
                <a:effectLst>
                  <a:outerShdw blurRad="38100" dist="38100" dir="2700000" algn="tl">
                    <a:srgbClr val="000000"/>
                  </a:outerShdw>
                </a:effectLst>
                <a:cs typeface="Arial" charset="0"/>
              </a:rPr>
              <a:t>!</a:t>
            </a:r>
            <a:endParaRPr lang="lv-LV" dirty="0" smtClean="0">
              <a:solidFill>
                <a:prstClr val="black"/>
              </a:solidFill>
            </a:endParaRPr>
          </a:p>
        </p:txBody>
      </p:sp>
    </p:spTree>
    <p:extLst>
      <p:ext uri="{BB962C8B-B14F-4D97-AF65-F5344CB8AC3E}">
        <p14:creationId xmlns:p14="http://schemas.microsoft.com/office/powerpoint/2010/main" val="213311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lv-LV" dirty="0"/>
              <a:t>MOTIVĀCIJA</a:t>
            </a:r>
          </a:p>
        </p:txBody>
      </p:sp>
      <p:sp>
        <p:nvSpPr>
          <p:cNvPr id="15360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40A33A69-3DD7-4E74-8171-D31F151154E8}" type="slidenum">
              <a:rPr lang="lv-LV" altLang="lv-LV" sz="1000">
                <a:solidFill>
                  <a:srgbClr val="000000"/>
                </a:solidFill>
                <a:latin typeface="Arial" pitchFamily="34" charset="0"/>
              </a:rPr>
              <a:pPr/>
              <a:t>31</a:t>
            </a:fld>
            <a:endParaRPr lang="lv-LV" altLang="lv-LV" sz="1000">
              <a:solidFill>
                <a:srgbClr val="000000"/>
              </a:solidFill>
              <a:latin typeface="Arial" pitchFamily="34" charset="0"/>
            </a:endParaRPr>
          </a:p>
        </p:txBody>
      </p:sp>
      <p:pic>
        <p:nvPicPr>
          <p:cNvPr id="5" name="Picture 2" descr="D:\My Documents\HoverSnap\Upload\22.5.2007-13.29.451.9.2009-13.00.512010-10-07--16.13.5011-1-2013-12.29.06 PM11-20-2014-4.49.45 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6" y="771448"/>
            <a:ext cx="9155595" cy="532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9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8892480" cy="1595438"/>
          </a:xfrm>
        </p:spPr>
        <p:txBody>
          <a:bodyPr/>
          <a:lstStyle/>
          <a:p>
            <a:r>
              <a:rPr lang="en-US" b="1" dirty="0">
                <a:solidFill>
                  <a:srgbClr val="000099"/>
                </a:solidFill>
                <a:effectLst>
                  <a:outerShdw blurRad="38100" dist="38100" dir="2700000" algn="tl">
                    <a:srgbClr val="C0C0C0"/>
                  </a:outerShdw>
                </a:effectLst>
              </a:rPr>
              <a:t>Flushed sediments (dry matter), g/m</a:t>
            </a:r>
          </a:p>
        </p:txBody>
      </p:sp>
      <p:sp>
        <p:nvSpPr>
          <p:cNvPr id="3" name="Content Placeholder 2"/>
          <p:cNvSpPr>
            <a:spLocks noGrp="1"/>
          </p:cNvSpPr>
          <p:nvPr>
            <p:ph sz="quarter" idx="13"/>
          </p:nvPr>
        </p:nvSpPr>
        <p:spPr>
          <a:xfrm>
            <a:off x="4614" y="836712"/>
            <a:ext cx="9139386" cy="6021288"/>
          </a:xfrm>
        </p:spPr>
        <p:txBody>
          <a:bodyPr>
            <a:normAutofit/>
          </a:bodyPr>
          <a:lstStyle/>
          <a:p>
            <a:endParaRPr lang="lv-LV" b="1" cap="none" dirty="0" smtClean="0">
              <a:latin typeface="Arial" pitchFamily="34" charset="0"/>
              <a:cs typeface="Arial" pitchFamily="34" charset="0"/>
            </a:endParaRPr>
          </a:p>
          <a:p>
            <a:endParaRPr lang="lv-LV" b="1" cap="none" dirty="0" smtClean="0">
              <a:latin typeface="Arial" pitchFamily="34" charset="0"/>
              <a:cs typeface="Arial" pitchFamily="34" charset="0"/>
            </a:endParaRPr>
          </a:p>
          <a:p>
            <a:endParaRPr lang="lv-LV" b="1" cap="none" dirty="0">
              <a:latin typeface="Arial" pitchFamily="34" charset="0"/>
              <a:cs typeface="Arial" pitchFamily="34" charset="0"/>
            </a:endParaRPr>
          </a:p>
          <a:p>
            <a:r>
              <a:rPr lang="lv-LV" b="1" cap="none" dirty="0" smtClean="0">
                <a:latin typeface="Arial" pitchFamily="34" charset="0"/>
                <a:cs typeface="Arial" pitchFamily="34" charset="0"/>
              </a:rPr>
              <a:t>0.003-0.052	 – </a:t>
            </a:r>
            <a:r>
              <a:rPr lang="lv-LV" b="1" cap="none" dirty="0" err="1" smtClean="0">
                <a:latin typeface="Arial" pitchFamily="34" charset="0"/>
                <a:cs typeface="Arial" pitchFamily="34" charset="0"/>
              </a:rPr>
              <a:t>Australia</a:t>
            </a:r>
            <a:r>
              <a:rPr lang="lv-LV" b="1" cap="none" dirty="0" smtClean="0">
                <a:latin typeface="Arial" pitchFamily="34" charset="0"/>
                <a:cs typeface="Arial" pitchFamily="34" charset="0"/>
              </a:rPr>
              <a:t> (</a:t>
            </a:r>
            <a:r>
              <a:rPr lang="lv-LV" b="1" cap="none" dirty="0" err="1">
                <a:latin typeface="Arial" pitchFamily="34" charset="0"/>
                <a:cs typeface="Arial" pitchFamily="34" charset="0"/>
              </a:rPr>
              <a:t>Rayan</a:t>
            </a:r>
            <a:r>
              <a:rPr lang="lv-LV" b="1" cap="none" dirty="0">
                <a:latin typeface="Arial" pitchFamily="34" charset="0"/>
                <a:cs typeface="Arial" pitchFamily="34" charset="0"/>
              </a:rPr>
              <a:t> </a:t>
            </a:r>
            <a:r>
              <a:rPr lang="lv-LV" b="1" cap="none" dirty="0" err="1">
                <a:latin typeface="Arial" pitchFamily="34" charset="0"/>
                <a:cs typeface="Arial" pitchFamily="34" charset="0"/>
              </a:rPr>
              <a:t>et</a:t>
            </a:r>
            <a:r>
              <a:rPr lang="lv-LV" b="1" cap="none" dirty="0">
                <a:latin typeface="Arial" pitchFamily="34" charset="0"/>
                <a:cs typeface="Arial" pitchFamily="34" charset="0"/>
              </a:rPr>
              <a:t> </a:t>
            </a:r>
            <a:r>
              <a:rPr lang="lv-LV" b="1" cap="none" dirty="0" err="1">
                <a:latin typeface="Arial" pitchFamily="34" charset="0"/>
                <a:cs typeface="Arial" pitchFamily="34" charset="0"/>
              </a:rPr>
              <a:t>al</a:t>
            </a:r>
            <a:r>
              <a:rPr lang="lv-LV" b="1" cap="none" dirty="0">
                <a:latin typeface="Arial" pitchFamily="34" charset="0"/>
                <a:cs typeface="Arial" pitchFamily="34" charset="0"/>
              </a:rPr>
              <a:t> 2008) </a:t>
            </a:r>
          </a:p>
          <a:p>
            <a:r>
              <a:rPr lang="lv-LV" b="1" cap="none" dirty="0">
                <a:latin typeface="Arial" pitchFamily="34" charset="0"/>
                <a:cs typeface="Arial" pitchFamily="34" charset="0"/>
              </a:rPr>
              <a:t>0.027-0.23 </a:t>
            </a:r>
            <a:r>
              <a:rPr lang="lv-LV" b="1" cap="none" dirty="0" smtClean="0">
                <a:latin typeface="Arial" pitchFamily="34" charset="0"/>
                <a:cs typeface="Arial" pitchFamily="34" charset="0"/>
              </a:rPr>
              <a:t>	– </a:t>
            </a:r>
            <a:r>
              <a:rPr lang="lv-LV" b="1" cap="none" dirty="0" err="1" smtClean="0">
                <a:latin typeface="Arial" pitchFamily="34" charset="0"/>
                <a:cs typeface="Arial" pitchFamily="34" charset="0"/>
              </a:rPr>
              <a:t>Netherlands</a:t>
            </a:r>
            <a:r>
              <a:rPr lang="lv-LV" b="1" cap="none" dirty="0" smtClean="0">
                <a:latin typeface="Arial" pitchFamily="34" charset="0"/>
                <a:cs typeface="Arial" pitchFamily="34" charset="0"/>
              </a:rPr>
              <a:t> (</a:t>
            </a:r>
            <a:r>
              <a:rPr lang="lv-LV" b="1" cap="none" dirty="0" err="1" smtClean="0">
                <a:latin typeface="Arial" pitchFamily="34" charset="0"/>
                <a:cs typeface="Arial" pitchFamily="34" charset="0"/>
              </a:rPr>
              <a:t>with</a:t>
            </a:r>
            <a:r>
              <a:rPr lang="lv-LV" b="1" cap="none" dirty="0" smtClean="0">
                <a:latin typeface="Arial" pitchFamily="34" charset="0"/>
                <a:cs typeface="Arial" pitchFamily="34" charset="0"/>
              </a:rPr>
              <a:t> </a:t>
            </a:r>
            <a:r>
              <a:rPr lang="lv-LV" b="1" cap="none" dirty="0" err="1" smtClean="0">
                <a:latin typeface="Arial" pitchFamily="34" charset="0"/>
                <a:cs typeface="Arial" pitchFamily="34" charset="0"/>
              </a:rPr>
              <a:t>ultrafiltratition</a:t>
            </a:r>
            <a:r>
              <a:rPr lang="lv-LV" b="1" cap="none" dirty="0">
                <a:latin typeface="Arial" pitchFamily="34" charset="0"/>
                <a:cs typeface="Arial" pitchFamily="34" charset="0"/>
              </a:rPr>
              <a:t>) (</a:t>
            </a:r>
            <a:r>
              <a:rPr lang="lv-LV" b="1" cap="none" dirty="0" err="1">
                <a:latin typeface="Arial" pitchFamily="34" charset="0"/>
                <a:cs typeface="Arial" pitchFamily="34" charset="0"/>
              </a:rPr>
              <a:t>Vreeburg</a:t>
            </a:r>
            <a:r>
              <a:rPr lang="lv-LV" b="1" cap="none" dirty="0">
                <a:latin typeface="Arial" pitchFamily="34" charset="0"/>
                <a:cs typeface="Arial" pitchFamily="34" charset="0"/>
              </a:rPr>
              <a:t> </a:t>
            </a:r>
            <a:r>
              <a:rPr lang="lv-LV" b="1" cap="none" dirty="0" err="1">
                <a:latin typeface="Arial" pitchFamily="34" charset="0"/>
                <a:cs typeface="Arial" pitchFamily="34" charset="0"/>
              </a:rPr>
              <a:t>et</a:t>
            </a:r>
            <a:r>
              <a:rPr lang="lv-LV" b="1" cap="none" dirty="0">
                <a:latin typeface="Arial" pitchFamily="34" charset="0"/>
                <a:cs typeface="Arial" pitchFamily="34" charset="0"/>
              </a:rPr>
              <a:t> </a:t>
            </a:r>
            <a:r>
              <a:rPr lang="lv-LV" b="1" cap="none" dirty="0" err="1">
                <a:latin typeface="Arial" pitchFamily="34" charset="0"/>
                <a:cs typeface="Arial" pitchFamily="34" charset="0"/>
              </a:rPr>
              <a:t>al</a:t>
            </a:r>
            <a:r>
              <a:rPr lang="lv-LV" b="1" cap="none" dirty="0">
                <a:latin typeface="Arial" pitchFamily="34" charset="0"/>
                <a:cs typeface="Arial" pitchFamily="34" charset="0"/>
              </a:rPr>
              <a:t> 2008) </a:t>
            </a:r>
            <a:endParaRPr lang="lv-LV" dirty="0"/>
          </a:p>
          <a:p>
            <a:r>
              <a:rPr lang="lv-LV" b="1" cap="none" dirty="0" smtClean="0">
                <a:latin typeface="Arial" pitchFamily="34" charset="0"/>
                <a:cs typeface="Arial" pitchFamily="34" charset="0"/>
              </a:rPr>
              <a:t>0.26 </a:t>
            </a:r>
            <a:r>
              <a:rPr lang="lv-LV" b="1" cap="none" dirty="0">
                <a:latin typeface="Arial" pitchFamily="34" charset="0"/>
                <a:cs typeface="Arial" pitchFamily="34" charset="0"/>
              </a:rPr>
              <a:t>- </a:t>
            </a:r>
            <a:r>
              <a:rPr lang="lv-LV" b="1" cap="none" dirty="0" smtClean="0">
                <a:latin typeface="Arial" pitchFamily="34" charset="0"/>
                <a:cs typeface="Arial" pitchFamily="34" charset="0"/>
              </a:rPr>
              <a:t>0.4	 – </a:t>
            </a:r>
            <a:r>
              <a:rPr lang="lv-LV" b="1" cap="none" dirty="0" err="1" smtClean="0">
                <a:latin typeface="Arial" pitchFamily="34" charset="0"/>
                <a:cs typeface="Arial" pitchFamily="34" charset="0"/>
              </a:rPr>
              <a:t>Canada</a:t>
            </a:r>
            <a:r>
              <a:rPr lang="lv-LV" b="1" cap="none" dirty="0" smtClean="0">
                <a:latin typeface="Arial" pitchFamily="34" charset="0"/>
                <a:cs typeface="Arial" pitchFamily="34" charset="0"/>
              </a:rPr>
              <a:t> (</a:t>
            </a:r>
            <a:r>
              <a:rPr lang="lv-LV" b="1" cap="none" dirty="0" err="1">
                <a:latin typeface="Arial" pitchFamily="34" charset="0"/>
                <a:cs typeface="Arial" pitchFamily="34" charset="0"/>
              </a:rPr>
              <a:t>Barebout-Benoit</a:t>
            </a:r>
            <a:r>
              <a:rPr lang="lv-LV" b="1" cap="none" dirty="0">
                <a:latin typeface="Arial" pitchFamily="34" charset="0"/>
                <a:cs typeface="Arial" pitchFamily="34" charset="0"/>
              </a:rPr>
              <a:t> </a:t>
            </a:r>
            <a:r>
              <a:rPr lang="lv-LV" b="1" cap="none" dirty="0" err="1">
                <a:latin typeface="Arial" pitchFamily="34" charset="0"/>
                <a:cs typeface="Arial" pitchFamily="34" charset="0"/>
              </a:rPr>
              <a:t>et</a:t>
            </a:r>
            <a:r>
              <a:rPr lang="lv-LV" b="1" cap="none" dirty="0">
                <a:latin typeface="Arial" pitchFamily="34" charset="0"/>
                <a:cs typeface="Arial" pitchFamily="34" charset="0"/>
              </a:rPr>
              <a:t> </a:t>
            </a:r>
            <a:r>
              <a:rPr lang="lv-LV" b="1" cap="none" dirty="0" err="1" smtClean="0">
                <a:latin typeface="Arial" pitchFamily="34" charset="0"/>
                <a:cs typeface="Arial" pitchFamily="34" charset="0"/>
              </a:rPr>
              <a:t>al</a:t>
            </a:r>
            <a:r>
              <a:rPr lang="lv-LV" b="1" cap="none" dirty="0" smtClean="0">
                <a:latin typeface="Arial" pitchFamily="34" charset="0"/>
                <a:cs typeface="Arial" pitchFamily="34" charset="0"/>
              </a:rPr>
              <a:t> 2005) </a:t>
            </a:r>
            <a:endParaRPr lang="lv-LV" b="1" cap="none" dirty="0">
              <a:latin typeface="Arial" pitchFamily="34" charset="0"/>
              <a:cs typeface="Arial" pitchFamily="34" charset="0"/>
            </a:endParaRPr>
          </a:p>
          <a:p>
            <a:r>
              <a:rPr lang="lv-LV" b="1" cap="none" dirty="0" smtClean="0">
                <a:latin typeface="Arial" pitchFamily="34" charset="0"/>
                <a:cs typeface="Arial" pitchFamily="34" charset="0"/>
              </a:rPr>
              <a:t>0.053-3.1	 – </a:t>
            </a:r>
            <a:r>
              <a:rPr lang="lv-LV" b="1" cap="none" dirty="0" err="1">
                <a:latin typeface="Arial" pitchFamily="34" charset="0"/>
                <a:cs typeface="Arial" pitchFamily="34" charset="0"/>
              </a:rPr>
              <a:t>Netherlands</a:t>
            </a:r>
            <a:r>
              <a:rPr lang="lv-LV" b="1" cap="none" dirty="0">
                <a:latin typeface="Arial" pitchFamily="34" charset="0"/>
                <a:cs typeface="Arial" pitchFamily="34" charset="0"/>
              </a:rPr>
              <a:t> (</a:t>
            </a:r>
            <a:r>
              <a:rPr lang="lv-LV" b="1" cap="none" dirty="0" err="1">
                <a:latin typeface="Arial" pitchFamily="34" charset="0"/>
                <a:cs typeface="Arial" pitchFamily="34" charset="0"/>
              </a:rPr>
              <a:t>Vreeburg</a:t>
            </a:r>
            <a:r>
              <a:rPr lang="lv-LV" b="1" cap="none" dirty="0">
                <a:latin typeface="Arial" pitchFamily="34" charset="0"/>
                <a:cs typeface="Arial" pitchFamily="34" charset="0"/>
              </a:rPr>
              <a:t> </a:t>
            </a:r>
            <a:r>
              <a:rPr lang="lv-LV" b="1" cap="none" dirty="0" err="1">
                <a:latin typeface="Arial" pitchFamily="34" charset="0"/>
                <a:cs typeface="Arial" pitchFamily="34" charset="0"/>
              </a:rPr>
              <a:t>et</a:t>
            </a:r>
            <a:r>
              <a:rPr lang="lv-LV" b="1" cap="none" dirty="0">
                <a:latin typeface="Arial" pitchFamily="34" charset="0"/>
                <a:cs typeface="Arial" pitchFamily="34" charset="0"/>
              </a:rPr>
              <a:t> </a:t>
            </a:r>
            <a:r>
              <a:rPr lang="lv-LV" b="1" cap="none" dirty="0" err="1">
                <a:latin typeface="Arial" pitchFamily="34" charset="0"/>
                <a:cs typeface="Arial" pitchFamily="34" charset="0"/>
              </a:rPr>
              <a:t>al</a:t>
            </a:r>
            <a:r>
              <a:rPr lang="lv-LV" b="1" cap="none" dirty="0">
                <a:latin typeface="Arial" pitchFamily="34" charset="0"/>
                <a:cs typeface="Arial" pitchFamily="34" charset="0"/>
              </a:rPr>
              <a:t> 2008) </a:t>
            </a:r>
          </a:p>
          <a:p>
            <a:r>
              <a:rPr lang="lv-LV" b="1" cap="none" dirty="0" smtClean="0">
                <a:latin typeface="Arial" pitchFamily="34" charset="0"/>
                <a:cs typeface="Arial" pitchFamily="34" charset="0"/>
              </a:rPr>
              <a:t>1.5 - 3 (9.6)	– Jelgava (</a:t>
            </a:r>
            <a:r>
              <a:rPr lang="lv-LV" b="1" cap="none" dirty="0">
                <a:latin typeface="Arial" pitchFamily="34" charset="0"/>
                <a:cs typeface="Arial" pitchFamily="34" charset="0"/>
              </a:rPr>
              <a:t>2013-2015) </a:t>
            </a:r>
            <a:endParaRPr lang="lv-LV" b="1" cap="none" dirty="0" smtClean="0">
              <a:latin typeface="Arial" pitchFamily="34" charset="0"/>
              <a:cs typeface="Arial" pitchFamily="34" charset="0"/>
            </a:endParaRPr>
          </a:p>
          <a:p>
            <a:r>
              <a:rPr lang="lv-LV" b="1" cap="none" dirty="0" err="1" smtClean="0">
                <a:latin typeface="Arial" pitchFamily="34" charset="0"/>
                <a:cs typeface="Arial" pitchFamily="34" charset="0"/>
              </a:rPr>
              <a:t>Up</a:t>
            </a:r>
            <a:r>
              <a:rPr lang="lv-LV" b="1" cap="none" dirty="0" smtClean="0">
                <a:latin typeface="Arial" pitchFamily="34" charset="0"/>
                <a:cs typeface="Arial" pitchFamily="34" charset="0"/>
              </a:rPr>
              <a:t> to 12	– </a:t>
            </a:r>
            <a:r>
              <a:rPr lang="lv-LV" b="1" cap="none" dirty="0" err="1" smtClean="0">
                <a:latin typeface="Arial" pitchFamily="34" charset="0"/>
                <a:cs typeface="Arial" pitchFamily="34" charset="0"/>
              </a:rPr>
              <a:t>France</a:t>
            </a:r>
            <a:r>
              <a:rPr lang="lv-LV" b="1" cap="none" dirty="0">
                <a:latin typeface="Arial" pitchFamily="34" charset="0"/>
                <a:cs typeface="Arial" pitchFamily="34" charset="0"/>
              </a:rPr>
              <a:t> (</a:t>
            </a:r>
            <a:r>
              <a:rPr lang="lv-LV" b="1" cap="none" dirty="0" err="1">
                <a:latin typeface="Arial" pitchFamily="34" charset="0"/>
                <a:cs typeface="Arial" pitchFamily="34" charset="0"/>
              </a:rPr>
              <a:t>Harmant</a:t>
            </a:r>
            <a:r>
              <a:rPr lang="lv-LV" b="1" cap="none" dirty="0">
                <a:latin typeface="Arial" pitchFamily="34" charset="0"/>
                <a:cs typeface="Arial" pitchFamily="34" charset="0"/>
              </a:rPr>
              <a:t> </a:t>
            </a:r>
            <a:r>
              <a:rPr lang="lv-LV" b="1" cap="none" dirty="0" err="1">
                <a:latin typeface="Arial" pitchFamily="34" charset="0"/>
                <a:cs typeface="Arial" pitchFamily="34" charset="0"/>
              </a:rPr>
              <a:t>et</a:t>
            </a:r>
            <a:r>
              <a:rPr lang="lv-LV" b="1" cap="none" dirty="0">
                <a:latin typeface="Arial" pitchFamily="34" charset="0"/>
                <a:cs typeface="Arial" pitchFamily="34" charset="0"/>
              </a:rPr>
              <a:t> al.2000) </a:t>
            </a:r>
            <a:endParaRPr lang="lv-LV" b="1" cap="none" dirty="0" smtClean="0">
              <a:latin typeface="Arial" pitchFamily="34" charset="0"/>
              <a:cs typeface="Arial" pitchFamily="34" charset="0"/>
            </a:endParaRPr>
          </a:p>
          <a:p>
            <a:r>
              <a:rPr lang="lv-LV" b="1" cap="none" dirty="0">
                <a:latin typeface="Arial" pitchFamily="34" charset="0"/>
                <a:cs typeface="Arial" pitchFamily="34" charset="0"/>
              </a:rPr>
              <a:t>0.3 – </a:t>
            </a:r>
            <a:r>
              <a:rPr lang="lv-LV" b="1" cap="none" dirty="0" smtClean="0">
                <a:latin typeface="Arial" pitchFamily="34" charset="0"/>
                <a:cs typeface="Arial" pitchFamily="34" charset="0"/>
              </a:rPr>
              <a:t>24	– </a:t>
            </a:r>
            <a:r>
              <a:rPr lang="lv-LV" b="1" cap="none" dirty="0" err="1" smtClean="0">
                <a:latin typeface="Arial" pitchFamily="34" charset="0"/>
                <a:cs typeface="Arial" pitchFamily="34" charset="0"/>
              </a:rPr>
              <a:t>Canada</a:t>
            </a:r>
            <a:r>
              <a:rPr lang="lv-LV" b="1" cap="none" dirty="0" smtClean="0">
                <a:latin typeface="Arial" pitchFamily="34" charset="0"/>
                <a:cs typeface="Arial" pitchFamily="34" charset="0"/>
              </a:rPr>
              <a:t> (</a:t>
            </a:r>
            <a:r>
              <a:rPr lang="lv-LV" b="1" cap="none" dirty="0" err="1">
                <a:latin typeface="Arial" pitchFamily="34" charset="0"/>
                <a:cs typeface="Arial" pitchFamily="34" charset="0"/>
              </a:rPr>
              <a:t>Carriere</a:t>
            </a:r>
            <a:r>
              <a:rPr lang="lv-LV" b="1" cap="none" dirty="0">
                <a:latin typeface="Arial" pitchFamily="34" charset="0"/>
                <a:cs typeface="Arial" pitchFamily="34" charset="0"/>
              </a:rPr>
              <a:t> </a:t>
            </a:r>
            <a:r>
              <a:rPr lang="lv-LV" b="1" cap="none" dirty="0" err="1">
                <a:latin typeface="Arial" pitchFamily="34" charset="0"/>
                <a:cs typeface="Arial" pitchFamily="34" charset="0"/>
              </a:rPr>
              <a:t>et</a:t>
            </a:r>
            <a:r>
              <a:rPr lang="lv-LV" b="1" cap="none" dirty="0">
                <a:latin typeface="Arial" pitchFamily="34" charset="0"/>
                <a:cs typeface="Arial" pitchFamily="34" charset="0"/>
              </a:rPr>
              <a:t> </a:t>
            </a:r>
            <a:r>
              <a:rPr lang="lv-LV" b="1" cap="none" dirty="0" err="1">
                <a:latin typeface="Arial" pitchFamily="34" charset="0"/>
                <a:cs typeface="Arial" pitchFamily="34" charset="0"/>
              </a:rPr>
              <a:t>al</a:t>
            </a:r>
            <a:r>
              <a:rPr lang="lv-LV" b="1" cap="none" dirty="0">
                <a:latin typeface="Arial" pitchFamily="34" charset="0"/>
                <a:cs typeface="Arial" pitchFamily="34" charset="0"/>
              </a:rPr>
              <a:t>. 2005) </a:t>
            </a:r>
          </a:p>
          <a:p>
            <a:r>
              <a:rPr lang="en-US" b="1" cap="none" dirty="0" smtClean="0">
                <a:latin typeface="Arial" pitchFamily="34" charset="0"/>
                <a:cs typeface="Arial" pitchFamily="34" charset="0"/>
              </a:rPr>
              <a:t>0.08 </a:t>
            </a:r>
            <a:r>
              <a:rPr lang="lv-LV" b="1" cap="none" dirty="0">
                <a:latin typeface="Arial" pitchFamily="34" charset="0"/>
                <a:cs typeface="Arial" pitchFamily="34" charset="0"/>
              </a:rPr>
              <a:t>- </a:t>
            </a:r>
            <a:r>
              <a:rPr lang="en-US" b="1" cap="none" dirty="0">
                <a:latin typeface="Arial" pitchFamily="34" charset="0"/>
                <a:cs typeface="Arial" pitchFamily="34" charset="0"/>
              </a:rPr>
              <a:t>50 </a:t>
            </a:r>
            <a:r>
              <a:rPr lang="lv-LV" b="1" cap="none" dirty="0" smtClean="0">
                <a:latin typeface="Arial" pitchFamily="34" charset="0"/>
                <a:cs typeface="Arial" pitchFamily="34" charset="0"/>
              </a:rPr>
              <a:t>	– USA </a:t>
            </a:r>
            <a:r>
              <a:rPr lang="en-US" b="1" cap="none" dirty="0" smtClean="0">
                <a:latin typeface="Arial" pitchFamily="34" charset="0"/>
                <a:cs typeface="Arial" pitchFamily="34" charset="0"/>
              </a:rPr>
              <a:t>(</a:t>
            </a:r>
            <a:r>
              <a:rPr lang="en-US" b="1" cap="none" dirty="0" err="1">
                <a:latin typeface="Arial" pitchFamily="34" charset="0"/>
                <a:cs typeface="Arial" pitchFamily="34" charset="0"/>
              </a:rPr>
              <a:t>Delanoue</a:t>
            </a:r>
            <a:r>
              <a:rPr lang="en-US" b="1" cap="none" dirty="0">
                <a:latin typeface="Arial" pitchFamily="34" charset="0"/>
                <a:cs typeface="Arial" pitchFamily="34" charset="0"/>
              </a:rPr>
              <a:t> et al, 1997)</a:t>
            </a:r>
            <a:r>
              <a:rPr lang="lv-LV" b="1" cap="none" dirty="0">
                <a:latin typeface="Arial" pitchFamily="34" charset="0"/>
                <a:cs typeface="Arial" pitchFamily="34" charset="0"/>
              </a:rPr>
              <a:t> </a:t>
            </a:r>
          </a:p>
          <a:p>
            <a:endParaRPr lang="lv-LV" b="1" cap="none" dirty="0" smtClean="0">
              <a:latin typeface="Arial" pitchFamily="34" charset="0"/>
              <a:cs typeface="Arial" pitchFamily="34" charset="0"/>
            </a:endParaRPr>
          </a:p>
          <a:p>
            <a:endParaRPr lang="lv-LV" b="1" cap="none" dirty="0" smtClean="0">
              <a:latin typeface="Arial" pitchFamily="34" charset="0"/>
              <a:cs typeface="Arial" pitchFamily="34" charset="0"/>
            </a:endParaRPr>
          </a:p>
        </p:txBody>
      </p:sp>
      <p:sp>
        <p:nvSpPr>
          <p:cNvPr id="4" name="Slide Number Placeholder 3"/>
          <p:cNvSpPr>
            <a:spLocks noGrp="1"/>
          </p:cNvSpPr>
          <p:nvPr>
            <p:ph type="sldNum" sz="quarter" idx="16"/>
          </p:nvPr>
        </p:nvSpPr>
        <p:spPr/>
        <p:txBody>
          <a:bodyPr/>
          <a:lstStyle/>
          <a:p>
            <a:pPr>
              <a:defRPr/>
            </a:pPr>
            <a:fld id="{05E388DA-7962-4DC5-8BCE-27FE7B728181}" type="slidenum">
              <a:rPr lang="lv-LV" smtClean="0"/>
              <a:pPr>
                <a:defRPr/>
              </a:pPr>
              <a:t>32</a:t>
            </a:fld>
            <a:endParaRPr lang="lv-LV" dirty="0"/>
          </a:p>
        </p:txBody>
      </p:sp>
    </p:spTree>
    <p:extLst>
      <p:ext uri="{BB962C8B-B14F-4D97-AF65-F5344CB8AC3E}">
        <p14:creationId xmlns:p14="http://schemas.microsoft.com/office/powerpoint/2010/main" val="3471706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921719" y="-459432"/>
            <a:ext cx="7772400" cy="1595438"/>
          </a:xfrm>
        </p:spPr>
        <p:txBody>
          <a:bodyPr/>
          <a:lstStyle/>
          <a:p>
            <a:pPr>
              <a:defRPr/>
            </a:pPr>
            <a:r>
              <a:rPr lang="lv-LV" dirty="0" smtClean="0"/>
              <a:t>&gt; DN 250 </a:t>
            </a:r>
            <a:endParaRPr lang="lv-LV" dirty="0"/>
          </a:p>
        </p:txBody>
      </p:sp>
      <p:sp>
        <p:nvSpPr>
          <p:cNvPr id="153603"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40A33A69-3DD7-4E74-8171-D31F151154E8}" type="slidenum">
              <a:rPr lang="lv-LV" altLang="lv-LV" sz="1000">
                <a:solidFill>
                  <a:srgbClr val="000000"/>
                </a:solidFill>
                <a:latin typeface="Arial" pitchFamily="34" charset="0"/>
              </a:rPr>
              <a:pPr/>
              <a:t>33</a:t>
            </a:fld>
            <a:endParaRPr lang="lv-LV" altLang="lv-LV" sz="1000">
              <a:solidFill>
                <a:srgbClr val="000000"/>
              </a:solidFill>
              <a:latin typeface="Arial" pitchFamily="34" charset="0"/>
            </a:endParaRPr>
          </a:p>
        </p:txBody>
      </p:sp>
      <p:pic>
        <p:nvPicPr>
          <p:cNvPr id="1026" name="Picture 2" descr="http://comprex.de/wp-content/uploads/2014/02/Kommunal_Bilderfolge_RZ-8.jpg"/>
          <p:cNvPicPr>
            <a:picLocks noChangeAspect="1" noChangeArrowheads="1"/>
          </p:cNvPicPr>
          <p:nvPr/>
        </p:nvPicPr>
        <p:blipFill rotWithShape="1">
          <a:blip r:embed="rId3">
            <a:extLst>
              <a:ext uri="{28A0092B-C50C-407E-A947-70E740481C1C}">
                <a14:useLocalDpi xmlns:a14="http://schemas.microsoft.com/office/drawing/2010/main" val="0"/>
              </a:ext>
            </a:extLst>
          </a:blip>
          <a:srcRect b="14005"/>
          <a:stretch/>
        </p:blipFill>
        <p:spPr bwMode="auto">
          <a:xfrm>
            <a:off x="-21849" y="1340768"/>
            <a:ext cx="9191249" cy="41701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504" y="6451441"/>
            <a:ext cx="1814215" cy="369332"/>
          </a:xfrm>
          <a:prstGeom prst="rect">
            <a:avLst/>
          </a:prstGeom>
        </p:spPr>
        <p:txBody>
          <a:bodyPr wrap="none">
            <a:spAutoFit/>
          </a:bodyPr>
          <a:lstStyle/>
          <a:p>
            <a:r>
              <a:rPr lang="lv-LV" baseline="300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www.hammann-gmbh.de</a:t>
            </a:r>
            <a:r>
              <a:rPr lang="lv-LV"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lv-LV" dirty="0">
              <a:solidFill>
                <a:prstClr val="black"/>
              </a:solidFill>
            </a:endParaRPr>
          </a:p>
        </p:txBody>
      </p:sp>
    </p:spTree>
    <p:extLst>
      <p:ext uri="{BB962C8B-B14F-4D97-AF65-F5344CB8AC3E}">
        <p14:creationId xmlns:p14="http://schemas.microsoft.com/office/powerpoint/2010/main" val="208161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6425754"/>
            <a:ext cx="2734542" cy="485843"/>
          </a:xfrm>
        </p:spPr>
        <p:txBody>
          <a:bodyPr>
            <a:normAutofit fontScale="77500" lnSpcReduction="20000"/>
          </a:bodyPr>
          <a:lstStyle/>
          <a:p>
            <a:pPr marL="0" indent="0">
              <a:buNone/>
            </a:pPr>
            <a:r>
              <a:rPr lang="lv-LV" dirty="0" smtClean="0"/>
              <a:t>Husband et al 2011, UK</a:t>
            </a:r>
          </a:p>
        </p:txBody>
      </p:sp>
      <p:sp>
        <p:nvSpPr>
          <p:cNvPr id="153603" name="Slide Number Placeholder 1"/>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40A33A69-3DD7-4E74-8171-D31F151154E8}" type="slidenum">
              <a:rPr lang="lv-LV" altLang="lv-LV" sz="1000">
                <a:solidFill>
                  <a:srgbClr val="000000"/>
                </a:solidFill>
                <a:latin typeface="Arial" pitchFamily="34" charset="0"/>
              </a:rPr>
              <a:pPr/>
              <a:t>34</a:t>
            </a:fld>
            <a:endParaRPr lang="lv-LV" altLang="lv-LV" sz="1000">
              <a:solidFill>
                <a:srgbClr val="000000"/>
              </a:solidFill>
              <a:latin typeface="Arial" pitchFamily="34" charset="0"/>
            </a:endParaRPr>
          </a:p>
        </p:txBody>
      </p:sp>
      <p:pic>
        <p:nvPicPr>
          <p:cNvPr id="3" name="Picture 2"/>
          <p:cNvPicPr>
            <a:picLocks noChangeAspect="1"/>
          </p:cNvPicPr>
          <p:nvPr/>
        </p:nvPicPr>
        <p:blipFill>
          <a:blip r:embed="rId3"/>
          <a:stretch>
            <a:fillRect/>
          </a:stretch>
        </p:blipFill>
        <p:spPr>
          <a:xfrm>
            <a:off x="611560" y="0"/>
            <a:ext cx="8529761" cy="6425754"/>
          </a:xfrm>
          <a:prstGeom prst="rect">
            <a:avLst/>
          </a:prstGeom>
        </p:spPr>
      </p:pic>
      <p:pic>
        <p:nvPicPr>
          <p:cNvPr id="6" name="Picture 5"/>
          <p:cNvPicPr>
            <a:picLocks noChangeAspect="1"/>
          </p:cNvPicPr>
          <p:nvPr/>
        </p:nvPicPr>
        <p:blipFill>
          <a:blip r:embed="rId4"/>
          <a:stretch>
            <a:fillRect/>
          </a:stretch>
        </p:blipFill>
        <p:spPr>
          <a:xfrm>
            <a:off x="5785672" y="-143740"/>
            <a:ext cx="3352800" cy="7067550"/>
          </a:xfrm>
          <a:prstGeom prst="rect">
            <a:avLst/>
          </a:prstGeom>
        </p:spPr>
      </p:pic>
      <p:sp>
        <p:nvSpPr>
          <p:cNvPr id="7" name="Rectangle 6"/>
          <p:cNvSpPr/>
          <p:nvPr/>
        </p:nvSpPr>
        <p:spPr>
          <a:xfrm>
            <a:off x="179512" y="7067302"/>
            <a:ext cx="1967205" cy="369332"/>
          </a:xfrm>
          <a:prstGeom prst="rect">
            <a:avLst/>
          </a:prstGeom>
        </p:spPr>
        <p:txBody>
          <a:bodyPr wrap="none">
            <a:spAutoFit/>
          </a:bodyPr>
          <a:lstStyle/>
          <a:p>
            <a:r>
              <a:rPr lang="lv-LV" dirty="0">
                <a:solidFill>
                  <a:prstClr val="black"/>
                </a:solidFill>
              </a:rPr>
              <a:t>500 l/s (1.35 m/s)</a:t>
            </a:r>
          </a:p>
        </p:txBody>
      </p:sp>
      <p:sp>
        <p:nvSpPr>
          <p:cNvPr id="8" name="Rectangle 7"/>
          <p:cNvSpPr/>
          <p:nvPr/>
        </p:nvSpPr>
        <p:spPr>
          <a:xfrm>
            <a:off x="2326069" y="7067302"/>
            <a:ext cx="2176686" cy="369332"/>
          </a:xfrm>
          <a:prstGeom prst="rect">
            <a:avLst/>
          </a:prstGeom>
        </p:spPr>
        <p:txBody>
          <a:bodyPr wrap="none">
            <a:spAutoFit/>
          </a:bodyPr>
          <a:lstStyle/>
          <a:p>
            <a:r>
              <a:rPr lang="lv-LV" dirty="0" smtClean="0">
                <a:solidFill>
                  <a:prstClr val="black"/>
                </a:solidFill>
              </a:rPr>
              <a:t>Severn </a:t>
            </a:r>
            <a:r>
              <a:rPr lang="lv-LV" dirty="0">
                <a:solidFill>
                  <a:prstClr val="black"/>
                </a:solidFill>
              </a:rPr>
              <a:t>Trent Water</a:t>
            </a:r>
          </a:p>
        </p:txBody>
      </p:sp>
    </p:spTree>
    <p:extLst>
      <p:ext uri="{BB962C8B-B14F-4D97-AF65-F5344CB8AC3E}">
        <p14:creationId xmlns:p14="http://schemas.microsoft.com/office/powerpoint/2010/main" val="406464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0" y="0"/>
            <a:ext cx="9144000" cy="708025"/>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lv-LV" sz="4000" b="1" dirty="0">
                <a:solidFill>
                  <a:srgbClr val="000099"/>
                </a:solidFill>
                <a:effectLst>
                  <a:outerShdw blurRad="38100" dist="38100" dir="2700000" algn="tl">
                    <a:srgbClr val="C0C0C0"/>
                  </a:outerShdw>
                </a:effectLst>
                <a:latin typeface="Calibri"/>
              </a:rPr>
              <a:t>Daļiņu </a:t>
            </a:r>
            <a:r>
              <a:rPr lang="lv-LV" sz="4000" b="1" dirty="0" smtClean="0">
                <a:solidFill>
                  <a:srgbClr val="000099"/>
                </a:solidFill>
                <a:effectLst>
                  <a:outerShdw blurRad="38100" dist="38100" dir="2700000" algn="tl">
                    <a:srgbClr val="C0C0C0"/>
                  </a:outerShdw>
                </a:effectLst>
                <a:latin typeface="Calibri"/>
              </a:rPr>
              <a:t>raksturojums</a:t>
            </a:r>
            <a:endParaRPr lang="en-GB" sz="4000" b="1" dirty="0">
              <a:solidFill>
                <a:srgbClr val="000099"/>
              </a:solidFill>
              <a:effectLst>
                <a:outerShdw blurRad="38100" dist="38100" dir="2700000" algn="tl">
                  <a:srgbClr val="C0C0C0"/>
                </a:outerShdw>
              </a:effectLst>
              <a:latin typeface="Calibri"/>
            </a:endParaRPr>
          </a:p>
        </p:txBody>
      </p:sp>
      <p:sp>
        <p:nvSpPr>
          <p:cNvPr id="18435" name="Text Box 14"/>
          <p:cNvSpPr txBox="1">
            <a:spLocks noChangeArrowheads="1" noChangeShapeType="1"/>
          </p:cNvSpPr>
          <p:nvPr/>
        </p:nvSpPr>
        <p:spPr bwMode="auto">
          <a:xfrm>
            <a:off x="539750" y="1250950"/>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endParaRPr lang="de-DE" altLang="lv-LV" sz="1200" b="1">
              <a:solidFill>
                <a:srgbClr val="000066"/>
              </a:solidFill>
              <a:latin typeface="TradeGothic-Bold" charset="0"/>
            </a:endParaRPr>
          </a:p>
          <a:p>
            <a:pPr eaLnBrk="1" hangingPunct="1"/>
            <a:endParaRPr lang="de-DE" altLang="lv-LV" sz="1100">
              <a:solidFill>
                <a:srgbClr val="000066"/>
              </a:solidFill>
              <a:latin typeface="Times New Roman" pitchFamily="18" charset="0"/>
            </a:endParaRPr>
          </a:p>
          <a:p>
            <a:pPr eaLnBrk="1" hangingPunct="1"/>
            <a:endParaRPr lang="de-DE" altLang="lv-LV" sz="1800">
              <a:solidFill>
                <a:prstClr val="black"/>
              </a:solidFill>
              <a:latin typeface="Arial" pitchFamily="34" charset="0"/>
            </a:endParaRPr>
          </a:p>
        </p:txBody>
      </p:sp>
      <p:pic>
        <p:nvPicPr>
          <p:cNvPr id="18436"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l="22488" r="29723"/>
          <a:stretch>
            <a:fillRect/>
          </a:stretch>
        </p:blipFill>
        <p:spPr bwMode="auto">
          <a:xfrm>
            <a:off x="315913" y="2289175"/>
            <a:ext cx="3767137"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1029"/>
          <p:cNvSpPr txBox="1">
            <a:spLocks noChangeArrowheads="1"/>
          </p:cNvSpPr>
          <p:nvPr/>
        </p:nvSpPr>
        <p:spPr bwMode="auto">
          <a:xfrm>
            <a:off x="2895600" y="1524000"/>
            <a:ext cx="601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GB" altLang="lv-LV" sz="1800">
              <a:solidFill>
                <a:prstClr val="black"/>
              </a:solidFill>
            </a:endParaRPr>
          </a:p>
        </p:txBody>
      </p:sp>
      <p:sp>
        <p:nvSpPr>
          <p:cNvPr id="36877" name="Text Box 13"/>
          <p:cNvSpPr txBox="1">
            <a:spLocks noChangeArrowheads="1"/>
          </p:cNvSpPr>
          <p:nvPr/>
        </p:nvSpPr>
        <p:spPr bwMode="auto">
          <a:xfrm>
            <a:off x="5181600" y="1371600"/>
            <a:ext cx="1752600" cy="639763"/>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C0504D"/>
              </a:buClr>
              <a:defRPr/>
            </a:pPr>
            <a:r>
              <a:rPr lang="lv-LV" sz="1200" b="1" smtClean="0">
                <a:solidFill>
                  <a:prstClr val="black"/>
                </a:solidFill>
                <a:effectLst>
                  <a:outerShdw blurRad="38100" dist="38100" dir="2700000" algn="tl">
                    <a:srgbClr val="C0C0C0"/>
                  </a:outerShdw>
                </a:effectLst>
                <a:cs typeface="Times New Roman" pitchFamily="18" charset="0"/>
              </a:rPr>
              <a:t>Kvarcs SiO2</a:t>
            </a:r>
            <a:br>
              <a:rPr lang="lv-LV" sz="1200" b="1" smtClean="0">
                <a:solidFill>
                  <a:prstClr val="black"/>
                </a:solidFill>
                <a:effectLst>
                  <a:outerShdw blurRad="38100" dist="38100" dir="2700000" algn="tl">
                    <a:srgbClr val="C0C0C0"/>
                  </a:outerShdw>
                </a:effectLst>
                <a:cs typeface="Times New Roman" pitchFamily="18" charset="0"/>
              </a:rPr>
            </a:br>
            <a:r>
              <a:rPr lang="lv-LV" sz="1200" b="1" smtClean="0">
                <a:solidFill>
                  <a:prstClr val="black"/>
                </a:solidFill>
                <a:effectLst>
                  <a:outerShdw blurRad="38100" dist="38100" dir="2700000" algn="tl">
                    <a:srgbClr val="C0C0C0"/>
                  </a:outerShdw>
                </a:effectLst>
                <a:cs typeface="Times New Roman" pitchFamily="18" charset="0"/>
              </a:rPr>
              <a:t>Getīts FeO(OH)</a:t>
            </a:r>
            <a:br>
              <a:rPr lang="lv-LV" sz="1200" b="1" smtClean="0">
                <a:solidFill>
                  <a:prstClr val="black"/>
                </a:solidFill>
                <a:effectLst>
                  <a:outerShdw blurRad="38100" dist="38100" dir="2700000" algn="tl">
                    <a:srgbClr val="C0C0C0"/>
                  </a:outerShdw>
                </a:effectLst>
                <a:cs typeface="Times New Roman" pitchFamily="18" charset="0"/>
              </a:rPr>
            </a:br>
            <a:r>
              <a:rPr lang="lv-LV" sz="1200" b="1" smtClean="0">
                <a:solidFill>
                  <a:prstClr val="black"/>
                </a:solidFill>
                <a:effectLst>
                  <a:outerShdw blurRad="38100" dist="38100" dir="2700000" algn="tl">
                    <a:srgbClr val="C0C0C0"/>
                  </a:outerShdw>
                </a:effectLst>
                <a:cs typeface="Times New Roman" pitchFamily="18" charset="0"/>
              </a:rPr>
              <a:t>Alunīts AlSO4·H2O</a:t>
            </a:r>
            <a:r>
              <a:rPr lang="en-GB" sz="1200" b="1" smtClean="0">
                <a:solidFill>
                  <a:prstClr val="black"/>
                </a:solidFill>
                <a:effectLst>
                  <a:outerShdw blurRad="38100" dist="38100" dir="2700000" algn="tl">
                    <a:srgbClr val="C0C0C0"/>
                  </a:outerShdw>
                </a:effectLst>
              </a:rPr>
              <a:t> </a:t>
            </a:r>
          </a:p>
        </p:txBody>
      </p:sp>
      <p:pic>
        <p:nvPicPr>
          <p:cNvPr id="1843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743200"/>
            <a:ext cx="16002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3"/>
          <p:cNvSpPr txBox="1">
            <a:spLocks noChangeArrowheads="1"/>
          </p:cNvSpPr>
          <p:nvPr/>
        </p:nvSpPr>
        <p:spPr bwMode="auto">
          <a:xfrm>
            <a:off x="5181600" y="2743200"/>
            <a:ext cx="17526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C0504D"/>
              </a:buClr>
              <a:defRPr/>
            </a:pPr>
            <a:r>
              <a:rPr lang="lv-LV" sz="1200" b="1" smtClean="0">
                <a:solidFill>
                  <a:prstClr val="black"/>
                </a:solidFill>
                <a:effectLst>
                  <a:outerShdw blurRad="38100" dist="38100" dir="2700000" algn="tl">
                    <a:srgbClr val="C0C0C0"/>
                  </a:outerShdw>
                </a:effectLst>
                <a:cs typeface="Times New Roman" pitchFamily="18" charset="0"/>
              </a:rPr>
              <a:t>Kvarcs SiO2</a:t>
            </a:r>
            <a:br>
              <a:rPr lang="lv-LV" sz="1200" b="1" smtClean="0">
                <a:solidFill>
                  <a:prstClr val="black"/>
                </a:solidFill>
                <a:effectLst>
                  <a:outerShdw blurRad="38100" dist="38100" dir="2700000" algn="tl">
                    <a:srgbClr val="C0C0C0"/>
                  </a:outerShdw>
                </a:effectLst>
                <a:cs typeface="Times New Roman" pitchFamily="18" charset="0"/>
              </a:rPr>
            </a:br>
            <a:r>
              <a:rPr lang="lv-LV" sz="1200" b="1" smtClean="0">
                <a:solidFill>
                  <a:prstClr val="black"/>
                </a:solidFill>
                <a:effectLst>
                  <a:outerShdw blurRad="38100" dist="38100" dir="2700000" algn="tl">
                    <a:srgbClr val="C0C0C0"/>
                  </a:outerShdw>
                </a:effectLst>
                <a:cs typeface="Times New Roman" pitchFamily="18" charset="0"/>
              </a:rPr>
              <a:t>Getīts FeO(OH)</a:t>
            </a:r>
            <a:r>
              <a:rPr lang="en-GB" sz="1200" b="1" smtClean="0">
                <a:solidFill>
                  <a:prstClr val="black"/>
                </a:solidFill>
                <a:effectLst>
                  <a:outerShdw blurRad="38100" dist="38100" dir="2700000" algn="tl">
                    <a:srgbClr val="C0C0C0"/>
                  </a:outerShdw>
                </a:effectLst>
                <a:cs typeface="Times New Roman" pitchFamily="18" charset="0"/>
              </a:rPr>
              <a:t> </a:t>
            </a:r>
          </a:p>
        </p:txBody>
      </p:sp>
      <p:pic>
        <p:nvPicPr>
          <p:cNvPr id="1844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114800"/>
            <a:ext cx="16002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3"/>
          <p:cNvSpPr txBox="1">
            <a:spLocks noChangeArrowheads="1"/>
          </p:cNvSpPr>
          <p:nvPr/>
        </p:nvSpPr>
        <p:spPr bwMode="auto">
          <a:xfrm>
            <a:off x="5181600" y="4191000"/>
            <a:ext cx="1752600" cy="274638"/>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C0504D"/>
              </a:buClr>
              <a:defRPr/>
            </a:pPr>
            <a:r>
              <a:rPr lang="lv-LV" sz="1200" b="1" smtClean="0">
                <a:solidFill>
                  <a:prstClr val="black"/>
                </a:solidFill>
                <a:effectLst>
                  <a:outerShdw blurRad="38100" dist="38100" dir="2700000" algn="tl">
                    <a:srgbClr val="C0C0C0"/>
                  </a:outerShdw>
                </a:effectLst>
                <a:cs typeface="Times New Roman" pitchFamily="18" charset="0"/>
              </a:rPr>
              <a:t>Getīts FeO(OH)</a:t>
            </a:r>
            <a:r>
              <a:rPr lang="en-GB" sz="1200" b="1" smtClean="0">
                <a:solidFill>
                  <a:prstClr val="black"/>
                </a:solidFill>
                <a:effectLst>
                  <a:outerShdw blurRad="38100" dist="38100" dir="2700000" algn="tl">
                    <a:srgbClr val="C0C0C0"/>
                  </a:outerShdw>
                </a:effectLst>
                <a:cs typeface="Times New Roman" pitchFamily="18" charset="0"/>
              </a:rPr>
              <a:t> </a:t>
            </a:r>
          </a:p>
        </p:txBody>
      </p:sp>
      <p:pic>
        <p:nvPicPr>
          <p:cNvPr id="18443"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436688"/>
            <a:ext cx="160972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152400" y="1538288"/>
            <a:ext cx="4876800" cy="1190625"/>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C0504D"/>
              </a:buClr>
              <a:defRPr/>
            </a:pPr>
            <a:r>
              <a:rPr lang="lv-LV" b="1" dirty="0" smtClean="0">
                <a:solidFill>
                  <a:prstClr val="black"/>
                </a:solidFill>
              </a:rPr>
              <a:t>Laboratoriski analizēts daļiņu ķīmiskais sastāvs kopumā no 24 paraugiem </a:t>
            </a:r>
          </a:p>
          <a:p>
            <a:pPr eaLnBrk="1" hangingPunct="1">
              <a:buClr>
                <a:srgbClr val="C0504D"/>
              </a:buClr>
              <a:defRPr/>
            </a:pPr>
            <a:endParaRPr lang="lv-LV" b="1" dirty="0" smtClean="0">
              <a:solidFill>
                <a:prstClr val="black"/>
              </a:solidFill>
            </a:endParaRPr>
          </a:p>
          <a:p>
            <a:pPr eaLnBrk="1" hangingPunct="1">
              <a:buClr>
                <a:srgbClr val="C0504D"/>
              </a:buClr>
              <a:defRPr/>
            </a:pPr>
            <a:r>
              <a:rPr lang="en-US" b="1" dirty="0" smtClean="0">
                <a:solidFill>
                  <a:prstClr val="black"/>
                </a:solidFill>
                <a:effectLst>
                  <a:outerShdw blurRad="38100" dist="38100" dir="2700000" algn="tl">
                    <a:srgbClr val="C0C0C0"/>
                  </a:outerShdw>
                </a:effectLst>
                <a:cs typeface="Times New Roman" pitchFamily="18" charset="0"/>
              </a:rPr>
              <a:t> </a:t>
            </a:r>
            <a:endParaRPr lang="en-GB" b="1" dirty="0" smtClean="0">
              <a:solidFill>
                <a:prstClr val="black"/>
              </a:solidFill>
              <a:effectLst>
                <a:outerShdw blurRad="38100" dist="38100" dir="2700000" algn="tl">
                  <a:srgbClr val="C0C0C0"/>
                </a:outerShdw>
              </a:effectLst>
              <a:cs typeface="Times New Roman" pitchFamily="18" charset="0"/>
            </a:endParaRPr>
          </a:p>
        </p:txBody>
      </p:sp>
      <p:sp>
        <p:nvSpPr>
          <p:cNvPr id="18445" name="Rectangle 4"/>
          <p:cNvSpPr>
            <a:spLocks noChangeArrowheads="1"/>
          </p:cNvSpPr>
          <p:nvPr/>
        </p:nvSpPr>
        <p:spPr bwMode="auto">
          <a:xfrm>
            <a:off x="317500" y="5538788"/>
            <a:ext cx="6113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lv-LV" altLang="lv-LV" b="1">
                <a:solidFill>
                  <a:prstClr val="black"/>
                </a:solidFill>
                <a:latin typeface="Times New Roman" pitchFamily="18" charset="0"/>
              </a:rPr>
              <a:t>Izskaloto daļiņu vidējie diametri ir robežās no &lt;1 μm līdz 619 μm (n=28).</a:t>
            </a:r>
            <a:endParaRPr lang="lv-LV" altLang="lv-LV">
              <a:solidFill>
                <a:prstClr val="black"/>
              </a:solidFill>
              <a:latin typeface="Calibri" pitchFamily="34" charset="0"/>
            </a:endParaRPr>
          </a:p>
        </p:txBody>
      </p:sp>
      <p:sp>
        <p:nvSpPr>
          <p:cNvPr id="5" name="Slide Number Placeholder 4"/>
          <p:cNvSpPr>
            <a:spLocks noGrp="1"/>
          </p:cNvSpPr>
          <p:nvPr>
            <p:ph type="sldNum" sz="quarter" idx="12"/>
          </p:nvPr>
        </p:nvSpPr>
        <p:spPr/>
        <p:txBody>
          <a:bodyPr/>
          <a:lstStyle/>
          <a:p>
            <a:pPr>
              <a:defRPr/>
            </a:pPr>
            <a:fld id="{C4CA901D-1324-4BD0-AF37-C6F5783E4000}" type="slidenum">
              <a:rPr lang="lv-LV" smtClean="0">
                <a:solidFill>
                  <a:prstClr val="black">
                    <a:tint val="75000"/>
                  </a:prstClr>
                </a:solidFill>
              </a:rPr>
              <a:pPr>
                <a:defRPr/>
              </a:pPr>
              <a:t>35</a:t>
            </a:fld>
            <a:endParaRPr lang="lv-LV">
              <a:solidFill>
                <a:prstClr val="black">
                  <a:tint val="75000"/>
                </a:prstClr>
              </a:solidFill>
            </a:endParaRPr>
          </a:p>
        </p:txBody>
      </p:sp>
    </p:spTree>
    <p:extLst>
      <p:ext uri="{BB962C8B-B14F-4D97-AF65-F5344CB8AC3E}">
        <p14:creationId xmlns:p14="http://schemas.microsoft.com/office/powerpoint/2010/main" val="325173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96B4F-088C-4A1A-B068-3060E5681586}" type="slidenum">
              <a:rPr lang="lv-LV" smtClean="0"/>
              <a:pPr/>
              <a:t>36</a:t>
            </a:fld>
            <a:endParaRPr lang="lv-LV"/>
          </a:p>
        </p:txBody>
      </p:sp>
      <p:pic>
        <p:nvPicPr>
          <p:cNvPr id="3" name="Picture 7" descr="C:\Documents and Settings\Kaspars\Desktop\IMG_01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 y="5928"/>
            <a:ext cx="6960716" cy="522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 y="4653136"/>
            <a:ext cx="3917346" cy="252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314426"/>
            <a:ext cx="4436268" cy="320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35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93663" y="0"/>
            <a:ext cx="9144000" cy="707886"/>
          </a:xfrm>
          <a:prstGeom prst="rect">
            <a:avLst/>
          </a:prstGeom>
          <a:noFill/>
          <a:ln w="9525">
            <a:noFill/>
            <a:miter lim="800000"/>
            <a:headEnd/>
            <a:tailEnd/>
          </a:ln>
          <a:effectLst/>
        </p:spPr>
        <p:txBody>
          <a:bodyPr>
            <a:spAutoFit/>
          </a:bodyPr>
          <a:lstStyle/>
          <a:p>
            <a:pPr algn="ctr" eaLnBrk="0" fontAlgn="auto" hangingPunct="0">
              <a:spcBef>
                <a:spcPts val="0"/>
              </a:spcBef>
              <a:spcAft>
                <a:spcPts val="0"/>
              </a:spcAft>
              <a:tabLst>
                <a:tab pos="266700" algn="l"/>
              </a:tabLst>
              <a:defRPr/>
            </a:pPr>
            <a:r>
              <a:rPr lang="lv-LV" sz="4000" b="1" dirty="0" smtClean="0">
                <a:solidFill>
                  <a:srgbClr val="000099"/>
                </a:solidFill>
                <a:effectLst>
                  <a:outerShdw blurRad="38100" dist="38100" dir="2700000" algn="tl">
                    <a:srgbClr val="C0C0C0"/>
                  </a:outerShdw>
                </a:effectLst>
                <a:latin typeface="+mn-lt"/>
                <a:cs typeface="+mn-cs"/>
              </a:rPr>
              <a:t>Experience in Latvia</a:t>
            </a:r>
            <a:endParaRPr lang="en-US" sz="4000" b="1" strike="sngStrike" dirty="0">
              <a:solidFill>
                <a:srgbClr val="000099"/>
              </a:solidFill>
              <a:effectLst>
                <a:outerShdw blurRad="38100" dist="38100" dir="2700000" algn="tl">
                  <a:srgbClr val="C0C0C0"/>
                </a:outerShdw>
              </a:effectLst>
              <a:latin typeface="+mn-lt"/>
              <a:cs typeface="+mn-cs"/>
            </a:endParaRPr>
          </a:p>
        </p:txBody>
      </p:sp>
      <p:sp>
        <p:nvSpPr>
          <p:cNvPr id="8195" name="Text Box 14"/>
          <p:cNvSpPr txBox="1">
            <a:spLocks noChangeArrowheads="1" noChangeShapeType="1"/>
          </p:cNvSpPr>
          <p:nvPr/>
        </p:nvSpPr>
        <p:spPr bwMode="auto">
          <a:xfrm>
            <a:off x="201613" y="708025"/>
            <a:ext cx="8315325" cy="73025"/>
          </a:xfrm>
          <a:prstGeom prst="rect">
            <a:avLst/>
          </a:prstGeom>
          <a:gradFill rotWithShape="1">
            <a:gsLst>
              <a:gs pos="0">
                <a:srgbClr val="000099"/>
              </a:gs>
              <a:gs pos="100000">
                <a:srgbClr val="FFFFFF"/>
              </a:gs>
            </a:gsLst>
            <a:lin ang="0" scaled="1"/>
          </a:gra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de-DE" sz="1200" b="1">
              <a:solidFill>
                <a:srgbClr val="000066"/>
              </a:solidFill>
              <a:latin typeface="TradeGothic-Bold" charset="0"/>
            </a:endParaRPr>
          </a:p>
          <a:p>
            <a:pPr eaLnBrk="1" hangingPunct="1"/>
            <a:endParaRPr lang="de-DE" sz="1100">
              <a:solidFill>
                <a:srgbClr val="000066"/>
              </a:solidFill>
              <a:latin typeface="Times New Roman" pitchFamily="18" charset="0"/>
            </a:endParaRPr>
          </a:p>
          <a:p>
            <a:pPr eaLnBrk="1" hangingPunct="1"/>
            <a:endParaRPr lang="de-DE">
              <a:latin typeface="Arial" pitchFamily="34" charset="0"/>
            </a:endParaRPr>
          </a:p>
        </p:txBody>
      </p:sp>
      <p:sp>
        <p:nvSpPr>
          <p:cNvPr id="922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ECAB87F-7846-484D-A95B-1D4D87B330D1}" type="slidenum">
              <a:rPr lang="en-US" smtClean="0">
                <a:latin typeface="Arial" pitchFamily="34" charset="0"/>
              </a:rPr>
              <a:pPr fontAlgn="base">
                <a:spcBef>
                  <a:spcPct val="0"/>
                </a:spcBef>
                <a:spcAft>
                  <a:spcPct val="0"/>
                </a:spcAft>
                <a:defRPr/>
              </a:pPr>
              <a:t>37</a:t>
            </a:fld>
            <a:endParaRPr lang="en-US" smtClean="0">
              <a:latin typeface="Arial" pitchFamily="34" charset="0"/>
            </a:endParaRPr>
          </a:p>
        </p:txBody>
      </p:sp>
      <p:sp>
        <p:nvSpPr>
          <p:cNvPr id="8197" name="Rectangle 8"/>
          <p:cNvSpPr>
            <a:spLocks noChangeArrowheads="1"/>
          </p:cNvSpPr>
          <p:nvPr/>
        </p:nvSpPr>
        <p:spPr bwMode="auto">
          <a:xfrm>
            <a:off x="93663" y="6165850"/>
            <a:ext cx="8799512"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133350" eaLnBrk="0" hangingPunct="0">
              <a:tabLst>
                <a:tab pos="2362200" algn="l"/>
              </a:tabLst>
            </a:pPr>
            <a:r>
              <a:rPr lang="en-US" baseline="30000">
                <a:cs typeface="Times New Roman" pitchFamily="18" charset="0"/>
              </a:rPr>
              <a:t>AR – </a:t>
            </a:r>
            <a:r>
              <a:rPr lang="lv-LV" baseline="30000">
                <a:cs typeface="Times New Roman" pitchFamily="18" charset="0"/>
              </a:rPr>
              <a:t>mākslīgi papildināts pazemes ūdens</a:t>
            </a:r>
            <a:r>
              <a:rPr lang="en-US" baseline="30000">
                <a:cs typeface="Times New Roman" pitchFamily="18" charset="0"/>
              </a:rPr>
              <a:t>, CI – </a:t>
            </a:r>
            <a:r>
              <a:rPr lang="lv-LV" baseline="30000">
                <a:cs typeface="Times New Roman" pitchFamily="18" charset="0"/>
              </a:rPr>
              <a:t>kaļamais ķets</a:t>
            </a:r>
            <a:r>
              <a:rPr lang="en-US" baseline="30000">
                <a:cs typeface="Times New Roman" pitchFamily="18" charset="0"/>
              </a:rPr>
              <a:t>, G – </a:t>
            </a:r>
            <a:r>
              <a:rPr lang="lv-LV" baseline="30000">
                <a:cs typeface="Times New Roman" pitchFamily="18" charset="0"/>
              </a:rPr>
              <a:t>pazemes</a:t>
            </a:r>
            <a:r>
              <a:rPr lang="lv-LV">
                <a:cs typeface="Times New Roman" pitchFamily="18" charset="0"/>
              </a:rPr>
              <a:t> </a:t>
            </a:r>
            <a:r>
              <a:rPr lang="lv-LV" baseline="30000">
                <a:cs typeface="Times New Roman" pitchFamily="18" charset="0"/>
              </a:rPr>
              <a:t>ūdens</a:t>
            </a:r>
            <a:r>
              <a:rPr lang="en-US" baseline="30000">
                <a:cs typeface="Times New Roman" pitchFamily="18" charset="0"/>
              </a:rPr>
              <a:t>, PE - </a:t>
            </a:r>
            <a:r>
              <a:rPr lang="lv-LV" baseline="30000">
                <a:cs typeface="Times New Roman" pitchFamily="18" charset="0"/>
              </a:rPr>
              <a:t>polietilēns</a:t>
            </a:r>
            <a:r>
              <a:rPr lang="en-US" baseline="30000">
                <a:cs typeface="Times New Roman" pitchFamily="18" charset="0"/>
              </a:rPr>
              <a:t>, </a:t>
            </a:r>
            <a:endParaRPr lang="lv-LV" baseline="30000">
              <a:cs typeface="Times New Roman" pitchFamily="18" charset="0"/>
            </a:endParaRPr>
          </a:p>
          <a:p>
            <a:pPr indent="133350" eaLnBrk="0" hangingPunct="0">
              <a:tabLst>
                <a:tab pos="2362200" algn="l"/>
              </a:tabLst>
            </a:pPr>
            <a:r>
              <a:rPr lang="en-US" baseline="30000">
                <a:cs typeface="Times New Roman" pitchFamily="18" charset="0"/>
              </a:rPr>
              <a:t>PVC - </a:t>
            </a:r>
            <a:r>
              <a:rPr lang="lv-LV" baseline="30000">
                <a:cs typeface="Times New Roman" pitchFamily="18" charset="0"/>
              </a:rPr>
              <a:t>polivinilhlorīds</a:t>
            </a:r>
            <a:r>
              <a:rPr lang="en-US" baseline="30000">
                <a:cs typeface="Times New Roman" pitchFamily="18" charset="0"/>
              </a:rPr>
              <a:t>, S – </a:t>
            </a:r>
            <a:r>
              <a:rPr lang="lv-LV" baseline="30000">
                <a:cs typeface="Times New Roman" pitchFamily="18" charset="0"/>
              </a:rPr>
              <a:t>virszemes ūdens</a:t>
            </a:r>
            <a:r>
              <a:rPr lang="en-US" baseline="30000">
                <a:cs typeface="Times New Roman" pitchFamily="18" charset="0"/>
              </a:rPr>
              <a:t>, UI - </a:t>
            </a:r>
            <a:r>
              <a:rPr lang="lv-LV" baseline="30000">
                <a:cs typeface="Times New Roman" pitchFamily="18" charset="0"/>
              </a:rPr>
              <a:t>tērauds</a:t>
            </a:r>
            <a:r>
              <a:rPr lang="en-US" baseline="30000">
                <a:cs typeface="Times New Roman" pitchFamily="18" charset="0"/>
              </a:rPr>
              <a:t>, WTP- </a:t>
            </a:r>
            <a:r>
              <a:rPr lang="lv-LV" baseline="30000">
                <a:cs typeface="Times New Roman" pitchFamily="18" charset="0"/>
              </a:rPr>
              <a:t>ūdens attīrīšanas stacija</a:t>
            </a:r>
            <a:endParaRPr lang="en-US" baseline="30000">
              <a:cs typeface="Times New Roman" pitchFamily="18" charset="0"/>
            </a:endParaRPr>
          </a:p>
        </p:txBody>
      </p:sp>
      <p:pic>
        <p:nvPicPr>
          <p:cNvPr id="8202"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 r="28200" b="194"/>
          <a:stretch/>
        </p:blipFill>
        <p:spPr bwMode="auto">
          <a:xfrm>
            <a:off x="243354" y="1124743"/>
            <a:ext cx="8890059" cy="36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17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05E388DA-7962-4DC5-8BCE-27FE7B728181}" type="slidenum">
              <a:rPr lang="lv-LV" smtClean="0">
                <a:solidFill>
                  <a:prstClr val="black"/>
                </a:solidFill>
              </a:rPr>
              <a:pPr>
                <a:defRPr/>
              </a:pPr>
              <a:t>38</a:t>
            </a:fld>
            <a:endParaRPr lang="lv-LV">
              <a:solidFill>
                <a:prstClr val="black"/>
              </a:solidFill>
            </a:endParaRPr>
          </a:p>
        </p:txBody>
      </p:sp>
      <p:sp>
        <p:nvSpPr>
          <p:cNvPr id="5" name="Rectangle 4"/>
          <p:cNvSpPr/>
          <p:nvPr/>
        </p:nvSpPr>
        <p:spPr>
          <a:xfrm>
            <a:off x="4211960" y="6338024"/>
            <a:ext cx="7344816" cy="369332"/>
          </a:xfrm>
          <a:prstGeom prst="rect">
            <a:avLst/>
          </a:prstGeom>
        </p:spPr>
        <p:txBody>
          <a:bodyPr wrap="square">
            <a:spAutoFit/>
          </a:bodyPr>
          <a:lstStyle/>
          <a:p>
            <a:r>
              <a:rPr lang="lv-LV" dirty="0"/>
              <a:t>http://www.rtu.lv/content/view/5047/1837/lang,lv/</a:t>
            </a:r>
          </a:p>
        </p:txBody>
      </p:sp>
      <p:pic>
        <p:nvPicPr>
          <p:cNvPr id="80900" name="Picture 4" descr="D:\My Documents\HoverSnap\Upload\22.5.2007-13.29.451.9.2009-13.00.512010-10-07--16.13.5011-1-2013-12.29.06 PM6-9-2014-8.50.49 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39"/>
            <a:ext cx="6912768" cy="605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4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3794" name="Object 3"/>
          <p:cNvGraphicFramePr>
            <a:graphicFrameLocks noGrp="1" noChangeAspect="1"/>
          </p:cNvGraphicFramePr>
          <p:nvPr>
            <p:ph idx="4294967295"/>
            <p:extLst/>
          </p:nvPr>
        </p:nvGraphicFramePr>
        <p:xfrm>
          <a:off x="907380" y="0"/>
          <a:ext cx="7841084" cy="6723800"/>
        </p:xfrm>
        <a:graphic>
          <a:graphicData uri="http://schemas.openxmlformats.org/presentationml/2006/ole">
            <mc:AlternateContent xmlns:mc="http://schemas.openxmlformats.org/markup-compatibility/2006">
              <mc:Choice xmlns:v="urn:schemas-microsoft-com:vml" Requires="v">
                <p:oleObj spid="_x0000_s9243" name="Chart" r:id="rId4" imgW="6782047" imgH="7553161" progId="Excel.Chart.8">
                  <p:embed/>
                </p:oleObj>
              </mc:Choice>
              <mc:Fallback>
                <p:oleObj name="Chart" r:id="rId4" imgW="6782047" imgH="7553161" progId="Excel.Chart.8">
                  <p:embed/>
                  <p:pic>
                    <p:nvPicPr>
                      <p:cNvPr id="0" name=""/>
                      <p:cNvPicPr>
                        <a:picLocks noChangeAspect="1" noChangeArrowheads="1"/>
                      </p:cNvPicPr>
                      <p:nvPr/>
                    </p:nvPicPr>
                    <p:blipFill>
                      <a:blip r:embed="rId5"/>
                      <a:srcRect/>
                      <a:stretch>
                        <a:fillRect/>
                      </a:stretch>
                    </p:blipFill>
                    <p:spPr bwMode="auto">
                      <a:xfrm>
                        <a:off x="907380" y="0"/>
                        <a:ext cx="7841084" cy="67238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38828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lv-LV" dirty="0"/>
              <a:t/>
            </a:r>
            <a:br>
              <a:rPr lang="lv-LV" dirty="0"/>
            </a:br>
            <a:endParaRPr lang="lv-LV" dirty="0"/>
          </a:p>
        </p:txBody>
      </p:sp>
      <p:sp>
        <p:nvSpPr>
          <p:cNvPr id="1853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w Cen MT" pitchFamily="34" charset="0"/>
              </a:defRPr>
            </a:lvl1pPr>
            <a:lvl2pPr marL="742950" indent="-285750">
              <a:defRPr>
                <a:solidFill>
                  <a:schemeClr val="tx1"/>
                </a:solidFill>
                <a:latin typeface="Tw Cen MT" pitchFamily="34" charset="0"/>
              </a:defRPr>
            </a:lvl2pPr>
            <a:lvl3pPr>
              <a:defRPr sz="1600">
                <a:solidFill>
                  <a:schemeClr val="tx1"/>
                </a:solidFill>
                <a:latin typeface="Tw Cen MT" pitchFamily="34" charset="0"/>
              </a:defRPr>
            </a:lvl3pPr>
            <a:lvl4pPr>
              <a:defRPr sz="1400">
                <a:solidFill>
                  <a:schemeClr val="tx1"/>
                </a:solidFill>
                <a:latin typeface="Tw Cen MT" pitchFamily="34" charset="0"/>
              </a:defRPr>
            </a:lvl4pPr>
            <a:lvl5pPr>
              <a:defRPr sz="1400">
                <a:solidFill>
                  <a:schemeClr val="tx1"/>
                </a:solidFill>
                <a:latin typeface="Tw Cen MT" pitchFamily="34" charset="0"/>
              </a:defRPr>
            </a:lvl5pPr>
            <a:lvl6pPr eaLnBrk="0" fontAlgn="base" hangingPunct="0">
              <a:spcAft>
                <a:spcPct val="0"/>
              </a:spcAft>
              <a:defRPr sz="1400">
                <a:solidFill>
                  <a:schemeClr val="tx1"/>
                </a:solidFill>
                <a:latin typeface="Tw Cen MT" pitchFamily="34" charset="0"/>
              </a:defRPr>
            </a:lvl6pPr>
            <a:lvl7pPr eaLnBrk="0" fontAlgn="base" hangingPunct="0">
              <a:spcAft>
                <a:spcPct val="0"/>
              </a:spcAft>
              <a:defRPr sz="1400">
                <a:solidFill>
                  <a:schemeClr val="tx1"/>
                </a:solidFill>
                <a:latin typeface="Tw Cen MT" pitchFamily="34" charset="0"/>
              </a:defRPr>
            </a:lvl7pPr>
            <a:lvl8pPr eaLnBrk="0" fontAlgn="base" hangingPunct="0">
              <a:spcAft>
                <a:spcPct val="0"/>
              </a:spcAft>
              <a:defRPr sz="1400">
                <a:solidFill>
                  <a:schemeClr val="tx1"/>
                </a:solidFill>
                <a:latin typeface="Tw Cen MT" pitchFamily="34" charset="0"/>
              </a:defRPr>
            </a:lvl8pPr>
            <a:lvl9pPr eaLnBrk="0" fontAlgn="base" hangingPunct="0">
              <a:spcAft>
                <a:spcPct val="0"/>
              </a:spcAft>
              <a:defRPr sz="1400">
                <a:solidFill>
                  <a:schemeClr val="tx1"/>
                </a:solidFill>
                <a:latin typeface="Tw Cen MT" pitchFamily="34" charset="0"/>
              </a:defRPr>
            </a:lvl9pPr>
          </a:lstStyle>
          <a:p>
            <a:fld id="{DECB7C3F-941F-4F3D-8663-D0F9EBBFB015}" type="slidenum">
              <a:rPr lang="lv-LV" altLang="lv-LV" sz="1000">
                <a:solidFill>
                  <a:srgbClr val="000000"/>
                </a:solidFill>
                <a:latin typeface="Arial" pitchFamily="34" charset="0"/>
              </a:rPr>
              <a:pPr/>
              <a:t>4</a:t>
            </a:fld>
            <a:endParaRPr lang="lv-LV" altLang="lv-LV" sz="1000">
              <a:solidFill>
                <a:srgbClr val="000000"/>
              </a:solidFill>
              <a:latin typeface="Arial" pitchFamily="34" charset="0"/>
            </a:endParaRPr>
          </a:p>
        </p:txBody>
      </p:sp>
      <p:sp>
        <p:nvSpPr>
          <p:cNvPr id="5" name="Title 3"/>
          <p:cNvSpPr txBox="1">
            <a:spLocks/>
          </p:cNvSpPr>
          <p:nvPr/>
        </p:nvSpPr>
        <p:spPr>
          <a:xfrm>
            <a:off x="838200" y="771525"/>
            <a:ext cx="7772400" cy="1595438"/>
          </a:xfrm>
          <a:prstGeom prst="rect">
            <a:avLst/>
          </a:prstGeom>
        </p:spPr>
        <p:txBody>
          <a:bodyPr vert="horz" lIns="91440" tIns="45720" rIns="91440" bIns="45720" rtlCol="0" anchor="ctr">
            <a:normAutofit/>
          </a:bodyP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r>
              <a:rPr lang="sv-SE" sz="4800" b="1" smtClean="0">
                <a:solidFill>
                  <a:srgbClr val="000099"/>
                </a:solidFill>
                <a:effectLst>
                  <a:outerShdw blurRad="38100" dist="38100" dir="2700000" algn="tl">
                    <a:srgbClr val="000000"/>
                  </a:outerShdw>
                </a:effectLst>
                <a:cs typeface="Arial" charset="0"/>
              </a:rPr>
              <a:t>Problem definition</a:t>
            </a:r>
            <a:endParaRPr lang="sv-SE" sz="4800" b="1" dirty="0">
              <a:solidFill>
                <a:srgbClr val="000099"/>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988382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773238"/>
            <a:ext cx="2852738" cy="424815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773238"/>
            <a:ext cx="60848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a:spLocks noChangeArrowheads="1"/>
          </p:cNvSpPr>
          <p:nvPr/>
        </p:nvSpPr>
        <p:spPr bwMode="auto">
          <a:xfrm>
            <a:off x="457200" y="190500"/>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defRPr/>
            </a:pPr>
            <a:r>
              <a:rPr lang="lv-LV" sz="4000" b="1" dirty="0" smtClean="0">
                <a:solidFill>
                  <a:srgbClr val="000099"/>
                </a:solidFill>
                <a:effectLst>
                  <a:outerShdw blurRad="38100" dist="38100" dir="2700000" algn="tl">
                    <a:srgbClr val="000000"/>
                  </a:outerShdw>
                </a:effectLst>
              </a:rPr>
              <a:t>Drinking water counting</a:t>
            </a:r>
            <a:r>
              <a:rPr lang="lv-LV" sz="4000" b="1" dirty="0">
                <a:solidFill>
                  <a:srgbClr val="000099"/>
                </a:solidFill>
                <a:effectLst>
                  <a:outerShdw blurRad="38100" dist="38100" dir="2700000" algn="tl">
                    <a:srgbClr val="000000"/>
                  </a:outerShdw>
                </a:effectLst>
              </a:rPr>
              <a:t/>
            </a:r>
            <a:br>
              <a:rPr lang="lv-LV" sz="4000" b="1" dirty="0">
                <a:solidFill>
                  <a:srgbClr val="000099"/>
                </a:solidFill>
                <a:effectLst>
                  <a:outerShdw blurRad="38100" dist="38100" dir="2700000" algn="tl">
                    <a:srgbClr val="000000"/>
                  </a:outerShdw>
                </a:effectLst>
              </a:rPr>
            </a:br>
            <a:r>
              <a:rPr lang="lv-LV" sz="4000" b="1" dirty="0">
                <a:solidFill>
                  <a:srgbClr val="000099"/>
                </a:solidFill>
                <a:effectLst>
                  <a:outerShdw blurRad="38100" dist="38100" dir="2700000" algn="tl">
                    <a:srgbClr val="000000"/>
                  </a:outerShdw>
                </a:effectLst>
              </a:rPr>
              <a:t>					</a:t>
            </a:r>
            <a:r>
              <a:rPr lang="lv-LV" sz="2400" b="1" dirty="0">
                <a:solidFill>
                  <a:srgbClr val="000099"/>
                </a:solidFill>
                <a:effectLst>
                  <a:outerShdw blurRad="38100" dist="38100" dir="2700000" algn="tl">
                    <a:srgbClr val="000000"/>
                  </a:outerShdw>
                </a:effectLst>
              </a:rPr>
              <a:t>Rubulis (2002)</a:t>
            </a:r>
            <a:endParaRPr lang="en-GB" sz="2400" b="1" dirty="0">
              <a:solidFill>
                <a:srgbClr val="000099"/>
              </a:solidFill>
              <a:effectLst>
                <a:outerShdw blurRad="38100" dist="38100" dir="2700000" algn="tl">
                  <a:srgbClr val="000000"/>
                </a:outerShdw>
              </a:effectLst>
            </a:endParaRPr>
          </a:p>
        </p:txBody>
      </p:sp>
    </p:spTree>
    <p:extLst>
      <p:ext uri="{BB962C8B-B14F-4D97-AF65-F5344CB8AC3E}">
        <p14:creationId xmlns:p14="http://schemas.microsoft.com/office/powerpoint/2010/main" val="35067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4602" y="164909"/>
            <a:ext cx="7772400" cy="1595438"/>
          </a:xfrm>
        </p:spPr>
        <p:txBody>
          <a:bodyPr>
            <a:normAutofit fontScale="90000"/>
          </a:bodyPr>
          <a:lstStyle/>
          <a:p>
            <a:r>
              <a:rPr lang="lv-LV" b="1" dirty="0" err="1">
                <a:solidFill>
                  <a:srgbClr val="000099"/>
                </a:solidFill>
                <a:effectLst>
                  <a:outerShdw blurRad="38100" dist="38100" dir="2700000" algn="tl">
                    <a:srgbClr val="000000"/>
                  </a:outerShdw>
                </a:effectLst>
              </a:rPr>
              <a:t>Discoloraton</a:t>
            </a:r>
            <a:r>
              <a:rPr lang="lv-LV" b="1" dirty="0">
                <a:solidFill>
                  <a:srgbClr val="000099"/>
                </a:solidFill>
                <a:effectLst>
                  <a:outerShdw blurRad="38100" dist="38100" dir="2700000" algn="tl">
                    <a:srgbClr val="000000"/>
                  </a:outerShdw>
                </a:effectLst>
              </a:rPr>
              <a:t> </a:t>
            </a:r>
            <a:r>
              <a:rPr lang="lv-LV" b="1" dirty="0" err="1" smtClean="0">
                <a:solidFill>
                  <a:srgbClr val="000099"/>
                </a:solidFill>
                <a:effectLst>
                  <a:outerShdw blurRad="38100" dist="38100" dir="2700000" algn="tl">
                    <a:srgbClr val="000000"/>
                  </a:outerShdw>
                </a:effectLst>
              </a:rPr>
              <a:t>Complain</a:t>
            </a:r>
            <a:r>
              <a:rPr lang="lv-LV" b="1" dirty="0" smtClean="0">
                <a:solidFill>
                  <a:srgbClr val="000099"/>
                </a:solidFill>
                <a:effectLst>
                  <a:outerShdw blurRad="38100" dist="38100" dir="2700000" algn="tl">
                    <a:srgbClr val="000000"/>
                  </a:outerShdw>
                </a:effectLst>
              </a:rPr>
              <a:t> </a:t>
            </a:r>
            <a:r>
              <a:rPr lang="lv-LV" b="1" dirty="0" err="1">
                <a:solidFill>
                  <a:srgbClr val="000099"/>
                </a:solidFill>
                <a:effectLst>
                  <a:outerShdw blurRad="38100" dist="38100" dir="2700000" algn="tl">
                    <a:srgbClr val="000000"/>
                  </a:outerShdw>
                </a:effectLst>
              </a:rPr>
              <a:t>statistics</a:t>
            </a:r>
            <a:r>
              <a:rPr lang="en-US" b="1" dirty="0">
                <a:solidFill>
                  <a:srgbClr val="000099"/>
                </a:solidFill>
                <a:effectLst>
                  <a:outerShdw blurRad="38100" dist="38100" dir="2700000" algn="tl">
                    <a:srgbClr val="000000"/>
                  </a:outerShdw>
                </a:effectLst>
              </a:rPr>
              <a:t/>
            </a:r>
            <a:br>
              <a:rPr lang="en-US" b="1" dirty="0">
                <a:solidFill>
                  <a:srgbClr val="000099"/>
                </a:solidFill>
                <a:effectLst>
                  <a:outerShdw blurRad="38100" dist="38100" dir="2700000" algn="tl">
                    <a:srgbClr val="000000"/>
                  </a:outerShdw>
                </a:effectLst>
              </a:rPr>
            </a:b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lv-LV" dirty="0"/>
          </a:p>
        </p:txBody>
      </p:sp>
      <p:sp>
        <p:nvSpPr>
          <p:cNvPr id="4" name="Slide Number Placeholder 3"/>
          <p:cNvSpPr>
            <a:spLocks noGrp="1"/>
          </p:cNvSpPr>
          <p:nvPr>
            <p:ph type="sldNum" sz="quarter" idx="16"/>
          </p:nvPr>
        </p:nvSpPr>
        <p:spPr/>
        <p:txBody>
          <a:bodyPr/>
          <a:lstStyle/>
          <a:p>
            <a:pPr>
              <a:defRPr/>
            </a:pPr>
            <a:fld id="{05E388DA-7962-4DC5-8BCE-27FE7B728181}" type="slidenum">
              <a:rPr lang="lv-LV">
                <a:solidFill>
                  <a:prstClr val="black"/>
                </a:solidFill>
              </a:rPr>
              <a:pPr>
                <a:defRPr/>
              </a:pPr>
              <a:t>5</a:t>
            </a:fld>
            <a:endParaRPr lang="lv-LV" dirty="0">
              <a:solidFill>
                <a:prstClr val="black"/>
              </a:solidFill>
            </a:endParaRPr>
          </a:p>
        </p:txBody>
      </p:sp>
      <p:sp>
        <p:nvSpPr>
          <p:cNvPr id="5" name="Rectangle 4"/>
          <p:cNvSpPr/>
          <p:nvPr/>
        </p:nvSpPr>
        <p:spPr>
          <a:xfrm>
            <a:off x="-19844" y="6488668"/>
            <a:ext cx="1082348" cy="246221"/>
          </a:xfrm>
          <a:prstGeom prst="rect">
            <a:avLst/>
          </a:prstGeom>
        </p:spPr>
        <p:txBody>
          <a:bodyPr wrap="none">
            <a:spAutoFit/>
          </a:bodyPr>
          <a:lstStyle/>
          <a:p>
            <a:r>
              <a:rPr lang="lv-LV" sz="1000" u="sng" dirty="0" err="1" smtClean="0">
                <a:solidFill>
                  <a:prstClr val="white"/>
                </a:solidFill>
                <a:hlinkClick r:id="rId4"/>
              </a:rPr>
              <a:t>www.wired.com</a:t>
            </a:r>
            <a:endParaRPr lang="lv-LV" sz="1000" u="sng" dirty="0" smtClean="0">
              <a:solidFill>
                <a:prstClr val="white"/>
              </a:solidFill>
            </a:endParaRPr>
          </a:p>
        </p:txBody>
      </p:sp>
      <p:sp>
        <p:nvSpPr>
          <p:cNvPr id="7" name="Text Box 4"/>
          <p:cNvSpPr txBox="1">
            <a:spLocks noChangeArrowheads="1"/>
          </p:cNvSpPr>
          <p:nvPr/>
        </p:nvSpPr>
        <p:spPr bwMode="auto">
          <a:xfrm>
            <a:off x="42758" y="3780234"/>
            <a:ext cx="9144000" cy="2954655"/>
          </a:xfrm>
          <a:prstGeom prst="rect">
            <a:avLst/>
          </a:prstGeom>
          <a:solidFill>
            <a:srgbClr val="FF99CC"/>
          </a:solidFill>
          <a:ln>
            <a:noFill/>
          </a:ln>
          <a:effectLst/>
          <a:extLst>
            <a:ext uri="{91240B29-F687-4F45-9708-019B960494DF}">
              <a14:hiddenLine xmlns:a14="http://schemas.microsoft.com/office/drawing/2010/main" w="19050" algn="ctr">
                <a:solidFill>
                  <a:srgbClr val="73B8E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2667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buFontTx/>
              <a:buChar char="•"/>
            </a:pPr>
            <a:r>
              <a:rPr lang="en-US" sz="2400" b="1" dirty="0"/>
              <a:t>R</a:t>
            </a:r>
            <a:r>
              <a:rPr lang="lv-LV" sz="2400" b="1" dirty="0"/>
              <a:t>i</a:t>
            </a:r>
            <a:r>
              <a:rPr lang="en-US" sz="2400" b="1" dirty="0" err="1"/>
              <a:t>ga</a:t>
            </a:r>
            <a:r>
              <a:rPr lang="en-US" sz="2400" b="1" dirty="0"/>
              <a:t>: </a:t>
            </a:r>
            <a:r>
              <a:rPr lang="lv-LV" sz="2400" b="1" dirty="0"/>
              <a:t>			</a:t>
            </a:r>
            <a:r>
              <a:rPr lang="en-US" sz="2400" b="1" dirty="0"/>
              <a:t>0.07 </a:t>
            </a:r>
            <a:r>
              <a:rPr lang="lv-LV" sz="2400" b="1" dirty="0" err="1" smtClean="0"/>
              <a:t>complain</a:t>
            </a:r>
            <a:r>
              <a:rPr lang="en-US" sz="2400" b="1" dirty="0" smtClean="0"/>
              <a:t>/1000</a:t>
            </a:r>
            <a:r>
              <a:rPr lang="lv-LV" sz="2400" b="1" dirty="0" smtClean="0"/>
              <a:t> </a:t>
            </a:r>
            <a:r>
              <a:rPr lang="lv-LV" sz="2400" b="1" dirty="0" err="1" smtClean="0"/>
              <a:t>consumers</a:t>
            </a:r>
            <a:r>
              <a:rPr lang="en-US" sz="2400" b="1" dirty="0" smtClean="0"/>
              <a:t>/</a:t>
            </a:r>
            <a:r>
              <a:rPr lang="lv-LV" sz="2400" b="1" dirty="0" err="1" smtClean="0"/>
              <a:t>year</a:t>
            </a:r>
            <a:endParaRPr lang="lv-LV" sz="2400" b="1" dirty="0"/>
          </a:p>
          <a:p>
            <a:pPr>
              <a:buFontTx/>
              <a:buChar char="•"/>
            </a:pPr>
            <a:endParaRPr lang="en-US" sz="2400" b="1" dirty="0"/>
          </a:p>
          <a:p>
            <a:pPr>
              <a:buFontTx/>
              <a:buChar char="•"/>
            </a:pPr>
            <a:r>
              <a:rPr lang="lv-LV" sz="2400" b="1" dirty="0" err="1"/>
              <a:t>Netherlands</a:t>
            </a:r>
            <a:r>
              <a:rPr lang="en-US" sz="2400" b="1" dirty="0"/>
              <a:t>: </a:t>
            </a:r>
            <a:r>
              <a:rPr lang="lv-LV" sz="2400" b="1" dirty="0"/>
              <a:t>		</a:t>
            </a:r>
            <a:r>
              <a:rPr lang="en-US" sz="2400" b="1" dirty="0"/>
              <a:t>0.5-1 </a:t>
            </a:r>
            <a:r>
              <a:rPr lang="lv-LV" sz="2400" b="1" dirty="0" err="1"/>
              <a:t>complain</a:t>
            </a:r>
            <a:r>
              <a:rPr lang="lv-LV" sz="2400" b="1" dirty="0"/>
              <a:t> </a:t>
            </a:r>
            <a:r>
              <a:rPr lang="en-US" sz="2400" b="1" dirty="0" smtClean="0"/>
              <a:t>/</a:t>
            </a:r>
            <a:r>
              <a:rPr lang="en-US" sz="2400" b="1" dirty="0"/>
              <a:t>1000 </a:t>
            </a:r>
            <a:r>
              <a:rPr lang="lv-LV" sz="2400" b="1" dirty="0" err="1"/>
              <a:t>consumers</a:t>
            </a:r>
            <a:r>
              <a:rPr lang="en-US" sz="2400" b="1" dirty="0"/>
              <a:t>/</a:t>
            </a:r>
            <a:r>
              <a:rPr lang="lv-LV" sz="2400" b="1" dirty="0" err="1"/>
              <a:t>year</a:t>
            </a:r>
            <a:endParaRPr lang="lv-LV" sz="2400" b="1" dirty="0"/>
          </a:p>
          <a:p>
            <a:pPr>
              <a:buFontTx/>
              <a:buChar char="•"/>
            </a:pPr>
            <a:endParaRPr lang="en-US" sz="2400" b="1" dirty="0"/>
          </a:p>
          <a:p>
            <a:pPr>
              <a:buFontTx/>
              <a:buChar char="•"/>
            </a:pPr>
            <a:r>
              <a:rPr lang="lv-LV" sz="2400" b="1" dirty="0"/>
              <a:t>UK</a:t>
            </a:r>
            <a:r>
              <a:rPr lang="en-US" sz="2400" b="1" dirty="0"/>
              <a:t>: </a:t>
            </a:r>
            <a:r>
              <a:rPr lang="lv-LV" sz="2400" b="1" dirty="0"/>
              <a:t>		</a:t>
            </a:r>
            <a:r>
              <a:rPr lang="lv-LV" sz="2400" b="1" dirty="0" smtClean="0"/>
              <a:t>	</a:t>
            </a:r>
            <a:r>
              <a:rPr lang="en-US" sz="2400" b="1" dirty="0" smtClean="0"/>
              <a:t>4 </a:t>
            </a:r>
            <a:r>
              <a:rPr lang="lv-LV" sz="2400" b="1" dirty="0" err="1"/>
              <a:t>complain</a:t>
            </a:r>
            <a:r>
              <a:rPr lang="lv-LV" sz="2400" b="1" dirty="0"/>
              <a:t> </a:t>
            </a:r>
            <a:r>
              <a:rPr lang="en-US" sz="2400" b="1" dirty="0" smtClean="0"/>
              <a:t>/</a:t>
            </a:r>
            <a:r>
              <a:rPr lang="en-US" sz="2400" b="1" dirty="0"/>
              <a:t>1000 </a:t>
            </a:r>
            <a:r>
              <a:rPr lang="lv-LV" sz="2400" b="1" dirty="0" err="1"/>
              <a:t>consumers</a:t>
            </a:r>
            <a:r>
              <a:rPr lang="en-US" sz="2400" b="1" dirty="0"/>
              <a:t>/</a:t>
            </a:r>
            <a:r>
              <a:rPr lang="lv-LV" sz="2400" b="1" dirty="0" err="1" smtClean="0"/>
              <a:t>year</a:t>
            </a:r>
            <a:endParaRPr lang="lv-LV" sz="2400" b="1" dirty="0" smtClean="0"/>
          </a:p>
          <a:p>
            <a:pPr>
              <a:buFontTx/>
              <a:buChar char="•"/>
            </a:pPr>
            <a:endParaRPr lang="lv-LV" sz="2400" b="1" dirty="0"/>
          </a:p>
          <a:p>
            <a:pPr>
              <a:buFontTx/>
              <a:buChar char="•"/>
            </a:pPr>
            <a:r>
              <a:rPr lang="lv-LV" sz="2400" b="1" dirty="0" err="1"/>
              <a:t>Australia</a:t>
            </a:r>
            <a:r>
              <a:rPr lang="en-US" sz="2400" b="1" dirty="0"/>
              <a:t>: </a:t>
            </a:r>
            <a:r>
              <a:rPr lang="lv-LV" sz="2400" b="1" dirty="0"/>
              <a:t>		</a:t>
            </a:r>
            <a:r>
              <a:rPr lang="en-US" sz="2400" b="1" dirty="0"/>
              <a:t>1.1</a:t>
            </a:r>
            <a:r>
              <a:rPr lang="lv-LV" sz="2400" b="1" dirty="0"/>
              <a:t>-</a:t>
            </a:r>
            <a:r>
              <a:rPr lang="en-US" sz="2400" b="1" dirty="0"/>
              <a:t>17.9 </a:t>
            </a:r>
            <a:r>
              <a:rPr lang="lv-LV" sz="2400" b="1" dirty="0" err="1"/>
              <a:t>complain</a:t>
            </a:r>
            <a:r>
              <a:rPr lang="lv-LV" sz="2400" b="1" dirty="0"/>
              <a:t> </a:t>
            </a:r>
            <a:r>
              <a:rPr lang="en-US" sz="2400" b="1" dirty="0" smtClean="0"/>
              <a:t>/</a:t>
            </a:r>
            <a:r>
              <a:rPr lang="lv-LV" sz="2400" b="1" dirty="0"/>
              <a:t> </a:t>
            </a:r>
            <a:r>
              <a:rPr lang="lv-LV" sz="2400" b="1" dirty="0" err="1"/>
              <a:t>consumers</a:t>
            </a:r>
            <a:r>
              <a:rPr lang="en-US" sz="2400" b="1" dirty="0"/>
              <a:t>/</a:t>
            </a:r>
            <a:r>
              <a:rPr lang="lv-LV" sz="2400" b="1" dirty="0" err="1"/>
              <a:t>year</a:t>
            </a:r>
            <a:endParaRPr lang="lv-LV" sz="2400" b="1" dirty="0"/>
          </a:p>
          <a:p>
            <a:pPr algn="r"/>
            <a:r>
              <a:rPr lang="en-US" sz="2400" dirty="0" err="1"/>
              <a:t>Zabašta</a:t>
            </a:r>
            <a:r>
              <a:rPr lang="lv-LV" sz="2400" dirty="0"/>
              <a:t> </a:t>
            </a:r>
            <a:r>
              <a:rPr lang="lv-LV" sz="2400" dirty="0" err="1"/>
              <a:t>et</a:t>
            </a:r>
            <a:r>
              <a:rPr lang="lv-LV" sz="2400" dirty="0"/>
              <a:t> </a:t>
            </a:r>
            <a:r>
              <a:rPr lang="lv-LV" sz="2400" dirty="0" err="1"/>
              <a:t>al</a:t>
            </a:r>
            <a:r>
              <a:rPr lang="lv-LV" sz="2400" dirty="0"/>
              <a:t>, 2014; WSAA </a:t>
            </a:r>
            <a:r>
              <a:rPr lang="lv-LV" sz="2400" dirty="0" err="1"/>
              <a:t>Facts</a:t>
            </a:r>
            <a:r>
              <a:rPr lang="lv-LV" sz="2400" dirty="0"/>
              <a:t> 2005</a:t>
            </a:r>
            <a:endParaRPr lang="en-US" sz="2400" dirty="0"/>
          </a:p>
        </p:txBody>
      </p:sp>
      <p:sp>
        <p:nvSpPr>
          <p:cNvPr id="11" name="Text Box 13"/>
          <p:cNvSpPr txBox="1">
            <a:spLocks noGrp="1" noChangeArrowheads="1"/>
          </p:cNvSpPr>
          <p:nvPr>
            <p:ph sz="quarter" idx="13"/>
          </p:nvPr>
        </p:nvSpPr>
        <p:spPr bwMode="auto">
          <a:xfrm>
            <a:off x="-83510" y="944136"/>
            <a:ext cx="9396536" cy="254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chemeClr val="bg1"/>
              </a:buClr>
            </a:pPr>
            <a:r>
              <a:rPr lang="en-US" sz="2800" b="1" dirty="0">
                <a:latin typeface="Times New Roman" pitchFamily="18" charset="0"/>
                <a:cs typeface="Times New Roman" pitchFamily="18" charset="0"/>
              </a:rPr>
              <a:t>60-80% </a:t>
            </a:r>
            <a:r>
              <a:rPr lang="en-US" sz="2800" b="1" dirty="0" err="1">
                <a:latin typeface="Times New Roman" pitchFamily="18" charset="0"/>
                <a:cs typeface="Times New Roman" pitchFamily="18" charset="0"/>
              </a:rPr>
              <a:t>Austr</a:t>
            </a:r>
            <a:r>
              <a:rPr lang="lv-LV" sz="2800" b="1" dirty="0">
                <a:latin typeface="Times New Roman" pitchFamily="18" charset="0"/>
                <a:cs typeface="Times New Roman" pitchFamily="18" charset="0"/>
              </a:rPr>
              <a:t>a</a:t>
            </a:r>
            <a:r>
              <a:rPr lang="en-US" sz="2800" b="1" dirty="0" err="1">
                <a:latin typeface="Times New Roman" pitchFamily="18" charset="0"/>
                <a:cs typeface="Times New Roman" pitchFamily="18" charset="0"/>
              </a:rPr>
              <a:t>lia</a:t>
            </a: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lv-LV" sz="2800" dirty="0" err="1">
                <a:latin typeface="Times New Roman" pitchFamily="18" charset="0"/>
                <a:cs typeface="Times New Roman" pitchFamily="18" charset="0"/>
              </a:rPr>
              <a:t>Rayan</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et</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al</a:t>
            </a:r>
            <a:r>
              <a:rPr lang="lv-LV" sz="2800" dirty="0">
                <a:latin typeface="Times New Roman" pitchFamily="18" charset="0"/>
                <a:cs typeface="Times New Roman" pitchFamily="18" charset="0"/>
              </a:rPr>
              <a:t> </a:t>
            </a:r>
            <a:r>
              <a:rPr lang="en-US" sz="2800" dirty="0">
                <a:latin typeface="Times New Roman" pitchFamily="18" charset="0"/>
                <a:cs typeface="Times New Roman" pitchFamily="18" charset="0"/>
              </a:rPr>
              <a:t>2003)</a:t>
            </a:r>
          </a:p>
          <a:p>
            <a:pPr eaLnBrk="1" hangingPunct="1">
              <a:buClr>
                <a:schemeClr val="bg1"/>
              </a:buClr>
            </a:pPr>
            <a:r>
              <a:rPr lang="en-US" sz="2800" b="1" dirty="0">
                <a:latin typeface="Times New Roman" pitchFamily="18" charset="0"/>
                <a:cs typeface="Times New Roman" pitchFamily="18" charset="0"/>
              </a:rPr>
              <a:t>80% Jap</a:t>
            </a:r>
            <a:r>
              <a:rPr lang="lv-LV" sz="2800" b="1" dirty="0" err="1">
                <a:latin typeface="Times New Roman" pitchFamily="18" charset="0"/>
                <a:cs typeface="Times New Roman" pitchFamily="18" charset="0"/>
              </a:rPr>
              <a:t>an</a:t>
            </a: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lv-LV" sz="2800" dirty="0" err="1">
                <a:latin typeface="Times New Roman" pitchFamily="18" charset="0"/>
                <a:cs typeface="Times New Roman" pitchFamily="18" charset="0"/>
              </a:rPr>
              <a:t>Matsui</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et</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al</a:t>
            </a:r>
            <a:r>
              <a:rPr lang="lv-LV" sz="2800" dirty="0">
                <a:latin typeface="Times New Roman" pitchFamily="18" charset="0"/>
                <a:cs typeface="Times New Roman" pitchFamily="18" charset="0"/>
              </a:rPr>
              <a:t> </a:t>
            </a:r>
            <a:r>
              <a:rPr lang="en-US" sz="2800" dirty="0">
                <a:latin typeface="Times New Roman" pitchFamily="18" charset="0"/>
                <a:cs typeface="Times New Roman" pitchFamily="18" charset="0"/>
              </a:rPr>
              <a:t>2007)</a:t>
            </a:r>
          </a:p>
          <a:p>
            <a:pPr eaLnBrk="1" hangingPunct="1">
              <a:buClr>
                <a:schemeClr val="bg1"/>
              </a:buClr>
            </a:pPr>
            <a:r>
              <a:rPr lang="en-US" sz="2800" b="1" dirty="0" smtClean="0">
                <a:latin typeface="Times New Roman" pitchFamily="18" charset="0"/>
                <a:cs typeface="Times New Roman" pitchFamily="18" charset="0"/>
              </a:rPr>
              <a:t>70</a:t>
            </a:r>
            <a:r>
              <a:rPr lang="en-US" sz="2800" b="1" dirty="0">
                <a:latin typeface="Times New Roman" pitchFamily="18" charset="0"/>
                <a:cs typeface="Times New Roman" pitchFamily="18" charset="0"/>
              </a:rPr>
              <a:t>% Latvia  </a:t>
            </a:r>
            <a:r>
              <a:rPr lang="en-US" sz="2800" dirty="0">
                <a:latin typeface="Times New Roman" pitchFamily="18" charset="0"/>
                <a:cs typeface="Times New Roman" pitchFamily="18" charset="0"/>
              </a:rPr>
              <a:t>(</a:t>
            </a:r>
            <a:r>
              <a:rPr lang="lv-LV" sz="2800" dirty="0">
                <a:latin typeface="Times New Roman" pitchFamily="18" charset="0"/>
                <a:cs typeface="Times New Roman" pitchFamily="18" charset="0"/>
              </a:rPr>
              <a:t>Neilands </a:t>
            </a:r>
            <a:r>
              <a:rPr lang="lv-LV" sz="2800" dirty="0" err="1">
                <a:latin typeface="Times New Roman" pitchFamily="18" charset="0"/>
                <a:cs typeface="Times New Roman" pitchFamily="18" charset="0"/>
              </a:rPr>
              <a:t>et</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al</a:t>
            </a:r>
            <a:r>
              <a:rPr lang="en-US" sz="2800" dirty="0">
                <a:latin typeface="Times New Roman" pitchFamily="18" charset="0"/>
                <a:cs typeface="Times New Roman" pitchFamily="18" charset="0"/>
              </a:rPr>
              <a:t>, 2009)</a:t>
            </a:r>
          </a:p>
          <a:p>
            <a:pPr eaLnBrk="1" hangingPunct="1">
              <a:buClr>
                <a:schemeClr val="bg1"/>
              </a:buClr>
            </a:pPr>
            <a:r>
              <a:rPr lang="lv-LV" sz="2800" b="1" dirty="0" smtClean="0">
                <a:latin typeface="Times New Roman" pitchFamily="18" charset="0"/>
                <a:cs typeface="Times New Roman" pitchFamily="18" charset="0"/>
              </a:rPr>
              <a:t>80</a:t>
            </a:r>
            <a:r>
              <a:rPr lang="en-US" sz="2800" b="1" dirty="0">
                <a:latin typeface="Times New Roman" pitchFamily="18" charset="0"/>
                <a:cs typeface="Times New Roman" pitchFamily="18" charset="0"/>
              </a:rPr>
              <a:t>% </a:t>
            </a:r>
            <a:r>
              <a:rPr lang="lv-LV" sz="2800" b="1" dirty="0">
                <a:latin typeface="Times New Roman" pitchFamily="18" charset="0"/>
                <a:cs typeface="Times New Roman" pitchFamily="18" charset="0"/>
              </a:rPr>
              <a:t>UK </a:t>
            </a:r>
            <a:r>
              <a:rPr lang="en-US" sz="2800" dirty="0">
                <a:latin typeface="Times New Roman" pitchFamily="18" charset="0"/>
                <a:cs typeface="Times New Roman" pitchFamily="18" charset="0"/>
              </a:rPr>
              <a:t>(</a:t>
            </a:r>
            <a:r>
              <a:rPr lang="lv-LV" sz="2800" dirty="0" err="1">
                <a:latin typeface="Times New Roman" pitchFamily="18" charset="0"/>
                <a:cs typeface="Times New Roman" pitchFamily="18" charset="0"/>
              </a:rPr>
              <a:t>Husband</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and</a:t>
            </a:r>
            <a:r>
              <a:rPr lang="lv-LV" sz="2800" dirty="0">
                <a:latin typeface="Times New Roman" pitchFamily="18" charset="0"/>
                <a:cs typeface="Times New Roman" pitchFamily="18" charset="0"/>
              </a:rPr>
              <a:t> </a:t>
            </a:r>
            <a:r>
              <a:rPr lang="lv-LV" sz="2800" dirty="0" err="1">
                <a:latin typeface="Times New Roman" pitchFamily="18" charset="0"/>
                <a:cs typeface="Times New Roman" pitchFamily="18" charset="0"/>
              </a:rPr>
              <a:t>Boxall</a:t>
            </a:r>
            <a:r>
              <a:rPr lang="lv-LV" sz="2800" dirty="0">
                <a:latin typeface="Times New Roman" pitchFamily="18" charset="0"/>
                <a:cs typeface="Times New Roman" pitchFamily="18" charset="0"/>
              </a:rPr>
              <a:t> </a:t>
            </a:r>
            <a:r>
              <a:rPr lang="en-US" sz="2800" dirty="0">
                <a:latin typeface="Times New Roman" pitchFamily="18" charset="0"/>
                <a:cs typeface="Times New Roman" pitchFamily="18" charset="0"/>
              </a:rPr>
              <a:t>20</a:t>
            </a:r>
            <a:r>
              <a:rPr lang="lv-LV" sz="2800" dirty="0">
                <a:latin typeface="Times New Roman" pitchFamily="18" charset="0"/>
                <a:cs typeface="Times New Roman" pitchFamily="18" charset="0"/>
              </a:rPr>
              <a:t>11</a:t>
            </a:r>
            <a:r>
              <a:rPr lang="en-US" sz="2800" dirty="0">
                <a:latin typeface="Times New Roman" pitchFamily="18" charset="0"/>
                <a:cs typeface="Times New Roman" pitchFamily="18" charset="0"/>
              </a:rPr>
              <a:t>) </a:t>
            </a:r>
            <a:endParaRPr lang="en-US" sz="2800" dirty="0">
              <a:latin typeface="Times New Roman" pitchFamily="18" charset="0"/>
            </a:endParaRPr>
          </a:p>
        </p:txBody>
      </p:sp>
      <p:pic>
        <p:nvPicPr>
          <p:cNvPr id="12" name="Picture 2" descr="D:\My Documents\HoverSnap\Upload\22.5.2007-13.29.451.9.2009-13.00.512010-10-07--16.13.505-12-2011-1.44.01 P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426070"/>
            <a:ext cx="4067944" cy="335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0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29851"/>
            <a:ext cx="7773338" cy="1596177"/>
          </a:xfrm>
        </p:spPr>
        <p:txBody>
          <a:bodyPr/>
          <a:lstStyle/>
          <a:p>
            <a:r>
              <a:rPr lang="lv-LV" dirty="0" err="1" smtClean="0"/>
              <a:t>Customers</a:t>
            </a:r>
            <a:r>
              <a:rPr lang="lv-LV" dirty="0" smtClean="0"/>
              <a:t> </a:t>
            </a:r>
            <a:r>
              <a:rPr lang="lv-LV" dirty="0" err="1" smtClean="0"/>
              <a:t>interviews</a:t>
            </a:r>
            <a:endParaRPr lang="lv-LV" dirty="0"/>
          </a:p>
        </p:txBody>
      </p:sp>
      <p:sp>
        <p:nvSpPr>
          <p:cNvPr id="5" name="Content Placeholder 4"/>
          <p:cNvSpPr>
            <a:spLocks noGrp="1"/>
          </p:cNvSpPr>
          <p:nvPr>
            <p:ph sz="quarter" idx="13"/>
          </p:nvPr>
        </p:nvSpPr>
        <p:spPr>
          <a:xfrm>
            <a:off x="166416" y="2373675"/>
            <a:ext cx="3829520" cy="3424107"/>
          </a:xfrm>
        </p:spPr>
        <p:txBody>
          <a:bodyPr/>
          <a:lstStyle/>
          <a:p>
            <a:r>
              <a:rPr lang="lv-LV" b="1" dirty="0" err="1" smtClean="0"/>
              <a:t>Concern</a:t>
            </a:r>
            <a:r>
              <a:rPr lang="lv-LV" b="1" dirty="0" smtClean="0"/>
              <a:t> </a:t>
            </a:r>
            <a:r>
              <a:rPr lang="lv-LV" b="1" dirty="0" err="1" smtClean="0"/>
              <a:t>about</a:t>
            </a:r>
            <a:r>
              <a:rPr lang="lv-LV" b="1" dirty="0" smtClean="0"/>
              <a:t> </a:t>
            </a:r>
            <a:r>
              <a:rPr lang="lv-LV" b="1" dirty="0" err="1"/>
              <a:t>Tap</a:t>
            </a:r>
            <a:r>
              <a:rPr lang="lv-LV" b="1" dirty="0"/>
              <a:t> </a:t>
            </a:r>
            <a:r>
              <a:rPr lang="lv-LV" b="1" dirty="0" err="1"/>
              <a:t>Water</a:t>
            </a:r>
            <a:endParaRPr lang="lv-LV" dirty="0"/>
          </a:p>
        </p:txBody>
      </p:sp>
      <p:sp>
        <p:nvSpPr>
          <p:cNvPr id="6" name="Content Placeholder 5"/>
          <p:cNvSpPr>
            <a:spLocks noGrp="1"/>
          </p:cNvSpPr>
          <p:nvPr>
            <p:ph sz="quarter" idx="14"/>
          </p:nvPr>
        </p:nvSpPr>
        <p:spPr>
          <a:xfrm>
            <a:off x="3563888" y="1700808"/>
            <a:ext cx="5605512" cy="3600400"/>
          </a:xfrm>
        </p:spPr>
        <p:txBody>
          <a:bodyPr>
            <a:noAutofit/>
          </a:bodyPr>
          <a:lstStyle/>
          <a:p>
            <a:r>
              <a:rPr lang="en-US" dirty="0" smtClean="0"/>
              <a:t>Consumers </a:t>
            </a:r>
            <a:r>
              <a:rPr lang="en-US" dirty="0"/>
              <a:t>use tap water for drinking, but they boil it </a:t>
            </a:r>
            <a:r>
              <a:rPr lang="en-US" dirty="0" smtClean="0"/>
              <a:t>before</a:t>
            </a:r>
            <a:r>
              <a:rPr lang="lv-LV" dirty="0" smtClean="0"/>
              <a:t> </a:t>
            </a:r>
            <a:r>
              <a:rPr lang="en-US" dirty="0" smtClean="0"/>
              <a:t>use</a:t>
            </a:r>
            <a:r>
              <a:rPr lang="en-US" dirty="0"/>
              <a:t>, resulting in perception that it is “safer</a:t>
            </a:r>
            <a:r>
              <a:rPr lang="en-US" dirty="0" smtClean="0"/>
              <a:t>”</a:t>
            </a:r>
            <a:r>
              <a:rPr lang="lv-LV" dirty="0" smtClean="0"/>
              <a:t>.</a:t>
            </a:r>
          </a:p>
          <a:p>
            <a:r>
              <a:rPr lang="en-US" dirty="0"/>
              <a:t>They feel</a:t>
            </a:r>
            <a:r>
              <a:rPr lang="lv-LV" dirty="0"/>
              <a:t> </a:t>
            </a:r>
            <a:r>
              <a:rPr lang="en-US" dirty="0"/>
              <a:t>that good water is spoiled by the old, bad quality water</a:t>
            </a:r>
            <a:r>
              <a:rPr lang="lv-LV" dirty="0"/>
              <a:t> </a:t>
            </a:r>
            <a:r>
              <a:rPr lang="en-US" dirty="0"/>
              <a:t>pipes.</a:t>
            </a:r>
            <a:r>
              <a:rPr lang="lv-LV" dirty="0"/>
              <a:t> </a:t>
            </a:r>
          </a:p>
          <a:p>
            <a:pPr marL="0" indent="0">
              <a:buNone/>
            </a:pPr>
            <a:endParaRPr lang="lv-LV" dirty="0"/>
          </a:p>
        </p:txBody>
      </p:sp>
      <p:sp>
        <p:nvSpPr>
          <p:cNvPr id="4" name="Slide Number Placeholder 3"/>
          <p:cNvSpPr>
            <a:spLocks noGrp="1"/>
          </p:cNvSpPr>
          <p:nvPr>
            <p:ph type="sldNum" sz="quarter" idx="17"/>
          </p:nvPr>
        </p:nvSpPr>
        <p:spPr/>
        <p:txBody>
          <a:bodyPr/>
          <a:lstStyle/>
          <a:p>
            <a:fld id="{EC84FCF1-FE21-4E05-936B-612F995795BB}" type="slidenum">
              <a:rPr lang="lv-LV" smtClean="0"/>
              <a:pPr/>
              <a:t>6</a:t>
            </a:fld>
            <a:endParaRPr lang="lv-LV"/>
          </a:p>
        </p:txBody>
      </p:sp>
      <p:grpSp>
        <p:nvGrpSpPr>
          <p:cNvPr id="8" name="Group 240"/>
          <p:cNvGrpSpPr>
            <a:grpSpLocks/>
          </p:cNvGrpSpPr>
          <p:nvPr/>
        </p:nvGrpSpPr>
        <p:grpSpPr bwMode="auto">
          <a:xfrm>
            <a:off x="6931025" y="5266929"/>
            <a:ext cx="2212975" cy="1504950"/>
            <a:chOff x="4320" y="12"/>
            <a:chExt cx="1394" cy="948"/>
          </a:xfrm>
        </p:grpSpPr>
        <p:sp>
          <p:nvSpPr>
            <p:cNvPr id="9"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10" name="Picture 239" descr="Techneau logo kl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9951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05E388DA-7962-4DC5-8BCE-27FE7B728181}" type="slidenum">
              <a:rPr lang="lv-LV" smtClean="0">
                <a:solidFill>
                  <a:prstClr val="black"/>
                </a:solidFill>
              </a:rPr>
              <a:pPr>
                <a:defRPr/>
              </a:pPr>
              <a:t>7</a:t>
            </a:fld>
            <a:endParaRPr lang="lv-LV" dirty="0">
              <a:solidFill>
                <a:prstClr val="black"/>
              </a:solidFill>
            </a:endParaRPr>
          </a:p>
        </p:txBody>
      </p:sp>
      <p:sp>
        <p:nvSpPr>
          <p:cNvPr id="2" name="Rectangle 1"/>
          <p:cNvSpPr/>
          <p:nvPr/>
        </p:nvSpPr>
        <p:spPr>
          <a:xfrm>
            <a:off x="3780249" y="6488668"/>
            <a:ext cx="2779351" cy="369332"/>
          </a:xfrm>
          <a:prstGeom prst="rect">
            <a:avLst/>
          </a:prstGeom>
        </p:spPr>
        <p:txBody>
          <a:bodyPr wrap="none">
            <a:spAutoFit/>
          </a:bodyPr>
          <a:lstStyle/>
          <a:p>
            <a:r>
              <a:rPr lang="lv-LV" dirty="0" err="1" smtClean="0"/>
              <a:t>Vreeburg</a:t>
            </a:r>
            <a:r>
              <a:rPr lang="lv-LV" dirty="0" smtClean="0"/>
              <a:t> </a:t>
            </a:r>
            <a:r>
              <a:rPr lang="lv-LV" dirty="0" smtClean="0"/>
              <a:t>un </a:t>
            </a:r>
            <a:r>
              <a:rPr lang="lv-LV" dirty="0" err="1" smtClean="0"/>
              <a:t>Boxall</a:t>
            </a:r>
            <a:r>
              <a:rPr lang="lv-LV" dirty="0"/>
              <a:t>, </a:t>
            </a:r>
            <a:r>
              <a:rPr lang="lv-LV" dirty="0" smtClean="0"/>
              <a:t>2007</a:t>
            </a:r>
            <a:endParaRPr lang="lv-LV" dirty="0"/>
          </a:p>
        </p:txBody>
      </p:sp>
      <p:pic>
        <p:nvPicPr>
          <p:cNvPr id="7" name="Content Placeholder 4"/>
          <p:cNvPicPr>
            <a:picLocks/>
          </p:cNvPicPr>
          <p:nvPr/>
        </p:nvPicPr>
        <p:blipFill>
          <a:blip r:embed="rId2" cstate="print">
            <a:extLst>
              <a:ext uri="{28A0092B-C50C-407E-A947-70E740481C1C}">
                <a14:useLocalDpi xmlns:a14="http://schemas.microsoft.com/office/drawing/2010/main" val="0"/>
              </a:ext>
            </a:extLst>
          </a:blip>
          <a:srcRect l="13217" t="37100" r="19017" b="19266"/>
          <a:stretch>
            <a:fillRect/>
          </a:stretch>
        </p:blipFill>
        <p:spPr bwMode="auto">
          <a:xfrm>
            <a:off x="1232530" y="188640"/>
            <a:ext cx="7936870" cy="3212976"/>
          </a:xfrm>
          <a:prstGeom prst="rect">
            <a:avLst/>
          </a:prstGeom>
          <a:noFill/>
          <a:ln w="9525">
            <a:solidFill>
              <a:srgbClr val="000000"/>
            </a:solidFill>
            <a:miter lim="800000"/>
            <a:headEnd/>
            <a:tailEnd/>
          </a:ln>
        </p:spPr>
      </p:pic>
      <p:sp>
        <p:nvSpPr>
          <p:cNvPr id="3" name="Rectangle 2"/>
          <p:cNvSpPr/>
          <p:nvPr/>
        </p:nvSpPr>
        <p:spPr>
          <a:xfrm>
            <a:off x="5004048" y="211280"/>
            <a:ext cx="1428596" cy="369332"/>
          </a:xfrm>
          <a:prstGeom prst="rect">
            <a:avLst/>
          </a:prstGeom>
        </p:spPr>
        <p:txBody>
          <a:bodyPr wrap="none">
            <a:spAutoFit/>
          </a:bodyPr>
          <a:lstStyle/>
          <a:p>
            <a:r>
              <a:rPr lang="lv-LV" b="1" dirty="0" err="1" smtClean="0">
                <a:solidFill>
                  <a:srgbClr val="000099"/>
                </a:solidFill>
                <a:effectLst>
                  <a:outerShdw blurRad="38100" dist="38100" dir="2700000" algn="tl">
                    <a:srgbClr val="000000"/>
                  </a:outerShdw>
                </a:effectLst>
              </a:rPr>
              <a:t>Complains</a:t>
            </a:r>
            <a:r>
              <a:rPr lang="lv-LV" b="1" dirty="0" smtClean="0">
                <a:solidFill>
                  <a:srgbClr val="000099"/>
                </a:solidFill>
                <a:effectLst>
                  <a:outerShdw blurRad="38100" dist="38100" dir="2700000" algn="tl">
                    <a:srgbClr val="000000"/>
                  </a:outerShdw>
                </a:effectLst>
              </a:rPr>
              <a:t> </a:t>
            </a:r>
            <a:endParaRPr lang="lv-LV" dirty="0"/>
          </a:p>
        </p:txBody>
      </p:sp>
      <p:sp>
        <p:nvSpPr>
          <p:cNvPr id="8" name="Rectangle 7"/>
          <p:cNvSpPr/>
          <p:nvPr/>
        </p:nvSpPr>
        <p:spPr>
          <a:xfrm>
            <a:off x="3786208" y="2865587"/>
            <a:ext cx="1492575" cy="369332"/>
          </a:xfrm>
          <a:prstGeom prst="rect">
            <a:avLst/>
          </a:prstGeom>
          <a:solidFill>
            <a:schemeClr val="bg1"/>
          </a:solidFill>
        </p:spPr>
        <p:txBody>
          <a:bodyPr wrap="square">
            <a:spAutoFit/>
          </a:bodyPr>
          <a:lstStyle/>
          <a:p>
            <a:r>
              <a:rPr lang="lv-LV" b="1" dirty="0" err="1" smtClean="0">
                <a:solidFill>
                  <a:srgbClr val="000099"/>
                </a:solidFill>
                <a:effectLst>
                  <a:outerShdw blurRad="38100" dist="38100" dir="2700000" algn="tl">
                    <a:srgbClr val="000000"/>
                  </a:outerShdw>
                </a:effectLst>
              </a:rPr>
              <a:t>reviewed</a:t>
            </a:r>
            <a:endParaRPr lang="lv-LV" dirty="0"/>
          </a:p>
        </p:txBody>
      </p:sp>
      <p:sp>
        <p:nvSpPr>
          <p:cNvPr id="10" name="Rectangle 9"/>
          <p:cNvSpPr/>
          <p:nvPr/>
        </p:nvSpPr>
        <p:spPr>
          <a:xfrm>
            <a:off x="5597980" y="2878109"/>
            <a:ext cx="1492575" cy="369332"/>
          </a:xfrm>
          <a:prstGeom prst="rect">
            <a:avLst/>
          </a:prstGeom>
          <a:solidFill>
            <a:schemeClr val="bg1"/>
          </a:solidFill>
        </p:spPr>
        <p:txBody>
          <a:bodyPr wrap="square">
            <a:spAutoFit/>
          </a:bodyPr>
          <a:lstStyle/>
          <a:p>
            <a:r>
              <a:rPr lang="lv-LV" b="1" dirty="0" err="1" smtClean="0">
                <a:solidFill>
                  <a:srgbClr val="000099"/>
                </a:solidFill>
                <a:effectLst>
                  <a:outerShdw blurRad="38100" dist="38100" dir="2700000" algn="tl">
                    <a:srgbClr val="000000"/>
                  </a:outerShdw>
                </a:effectLst>
              </a:rPr>
              <a:t>confirmed</a:t>
            </a:r>
            <a:endParaRPr lang="lv-LV" dirty="0"/>
          </a:p>
        </p:txBody>
      </p:sp>
      <p:pic>
        <p:nvPicPr>
          <p:cNvPr id="5" name="Picture 4"/>
          <p:cNvPicPr>
            <a:picLocks noChangeAspect="1"/>
          </p:cNvPicPr>
          <p:nvPr/>
        </p:nvPicPr>
        <p:blipFill>
          <a:blip r:embed="rId3"/>
          <a:stretch>
            <a:fillRect/>
          </a:stretch>
        </p:blipFill>
        <p:spPr>
          <a:xfrm>
            <a:off x="9290" y="361008"/>
            <a:ext cx="8019094" cy="5825981"/>
          </a:xfrm>
          <a:prstGeom prst="rect">
            <a:avLst/>
          </a:prstGeom>
        </p:spPr>
      </p:pic>
      <p:sp>
        <p:nvSpPr>
          <p:cNvPr id="11" name="Content Placeholder 10"/>
          <p:cNvSpPr>
            <a:spLocks noGrp="1"/>
          </p:cNvSpPr>
          <p:nvPr>
            <p:ph sz="quarter" idx="13"/>
          </p:nvPr>
        </p:nvSpPr>
        <p:spPr/>
        <p:txBody>
          <a:bodyPr/>
          <a:lstStyle/>
          <a:p>
            <a:endParaRPr lang="lv-LV"/>
          </a:p>
        </p:txBody>
      </p:sp>
    </p:spTree>
    <p:extLst>
      <p:ext uri="{BB962C8B-B14F-4D97-AF65-F5344CB8AC3E}">
        <p14:creationId xmlns:p14="http://schemas.microsoft.com/office/powerpoint/2010/main" val="156972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nodeType="after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Customers</a:t>
            </a:r>
            <a:r>
              <a:rPr lang="lv-LV" dirty="0" smtClean="0"/>
              <a:t> </a:t>
            </a:r>
            <a:r>
              <a:rPr lang="lv-LV" dirty="0" err="1" smtClean="0"/>
              <a:t>interviews</a:t>
            </a:r>
            <a:endParaRPr lang="lv-LV" dirty="0"/>
          </a:p>
        </p:txBody>
      </p:sp>
      <p:sp>
        <p:nvSpPr>
          <p:cNvPr id="5" name="Content Placeholder 4"/>
          <p:cNvSpPr>
            <a:spLocks noGrp="1"/>
          </p:cNvSpPr>
          <p:nvPr>
            <p:ph sz="quarter" idx="13"/>
          </p:nvPr>
        </p:nvSpPr>
        <p:spPr>
          <a:xfrm>
            <a:off x="179512" y="2367093"/>
            <a:ext cx="3829520" cy="3942227"/>
          </a:xfrm>
        </p:spPr>
        <p:txBody>
          <a:bodyPr>
            <a:normAutofit/>
          </a:bodyPr>
          <a:lstStyle/>
          <a:p>
            <a:r>
              <a:rPr lang="lv-LV" b="1" dirty="0" err="1" smtClean="0"/>
              <a:t>Relations</a:t>
            </a:r>
            <a:r>
              <a:rPr lang="lv-LV" b="1" dirty="0" smtClean="0"/>
              <a:t> </a:t>
            </a:r>
            <a:r>
              <a:rPr lang="lv-LV" b="1" dirty="0" err="1"/>
              <a:t>Between</a:t>
            </a:r>
            <a:r>
              <a:rPr lang="lv-LV" b="1" dirty="0"/>
              <a:t> </a:t>
            </a:r>
            <a:r>
              <a:rPr lang="lv-LV" b="1" dirty="0" err="1" smtClean="0"/>
              <a:t>the</a:t>
            </a:r>
            <a:r>
              <a:rPr lang="lv-LV" b="1" dirty="0" smtClean="0"/>
              <a:t> </a:t>
            </a:r>
            <a:r>
              <a:rPr lang="lv-LV" b="1" dirty="0" err="1" smtClean="0"/>
              <a:t>Consumer</a:t>
            </a:r>
            <a:r>
              <a:rPr lang="lv-LV" b="1" dirty="0" smtClean="0"/>
              <a:t> </a:t>
            </a:r>
            <a:r>
              <a:rPr lang="lv-LV" b="1" dirty="0" err="1"/>
              <a:t>and</a:t>
            </a:r>
            <a:r>
              <a:rPr lang="lv-LV" b="1" dirty="0"/>
              <a:t> </a:t>
            </a:r>
            <a:r>
              <a:rPr lang="lv-LV" b="1" dirty="0" err="1"/>
              <a:t>the</a:t>
            </a:r>
            <a:r>
              <a:rPr lang="lv-LV" b="1" dirty="0"/>
              <a:t> </a:t>
            </a:r>
            <a:r>
              <a:rPr lang="lv-LV" b="1" dirty="0" err="1" smtClean="0"/>
              <a:t>Water</a:t>
            </a:r>
            <a:r>
              <a:rPr lang="lv-LV" b="1" dirty="0" smtClean="0"/>
              <a:t> </a:t>
            </a:r>
            <a:r>
              <a:rPr lang="lv-LV" b="1" dirty="0" err="1" smtClean="0"/>
              <a:t>Supplier</a:t>
            </a:r>
            <a:endParaRPr lang="lv-LV" dirty="0"/>
          </a:p>
        </p:txBody>
      </p:sp>
      <p:sp>
        <p:nvSpPr>
          <p:cNvPr id="6" name="Content Placeholder 5"/>
          <p:cNvSpPr>
            <a:spLocks noGrp="1"/>
          </p:cNvSpPr>
          <p:nvPr>
            <p:ph sz="quarter" idx="14"/>
          </p:nvPr>
        </p:nvSpPr>
        <p:spPr>
          <a:xfrm>
            <a:off x="4009032" y="2367093"/>
            <a:ext cx="5160368" cy="3424107"/>
          </a:xfrm>
        </p:spPr>
        <p:txBody>
          <a:bodyPr>
            <a:noAutofit/>
          </a:bodyPr>
          <a:lstStyle/>
          <a:p>
            <a:r>
              <a:rPr lang="en-US" dirty="0" smtClean="0">
                <a:latin typeface="Calibri" panose="020F0502020204030204" pitchFamily="34" charset="0"/>
              </a:rPr>
              <a:t>Customers </a:t>
            </a:r>
            <a:r>
              <a:rPr lang="en-US" dirty="0">
                <a:latin typeface="Calibri" panose="020F0502020204030204" pitchFamily="34" charset="0"/>
              </a:rPr>
              <a:t>feel that they receive </a:t>
            </a:r>
            <a:r>
              <a:rPr lang="en-US" dirty="0" smtClean="0">
                <a:latin typeface="Calibri" panose="020F0502020204030204" pitchFamily="34" charset="0"/>
              </a:rPr>
              <a:t>little</a:t>
            </a:r>
            <a:r>
              <a:rPr lang="lv-LV" dirty="0" smtClean="0">
                <a:latin typeface="Calibri" panose="020F0502020204030204" pitchFamily="34" charset="0"/>
              </a:rPr>
              <a:t> </a:t>
            </a:r>
            <a:r>
              <a:rPr lang="lv-LV" dirty="0" err="1" smtClean="0">
                <a:latin typeface="Calibri" panose="020F0502020204030204" pitchFamily="34" charset="0"/>
              </a:rPr>
              <a:t>information</a:t>
            </a:r>
            <a:r>
              <a:rPr lang="lv-LV" dirty="0" smtClean="0">
                <a:latin typeface="Calibri" panose="020F0502020204030204" pitchFamily="34" charset="0"/>
              </a:rPr>
              <a:t> </a:t>
            </a:r>
            <a:r>
              <a:rPr lang="lv-LV" dirty="0" err="1">
                <a:latin typeface="Calibri" panose="020F0502020204030204" pitchFamily="34" charset="0"/>
              </a:rPr>
              <a:t>from</a:t>
            </a:r>
            <a:r>
              <a:rPr lang="lv-LV" dirty="0">
                <a:latin typeface="Calibri" panose="020F0502020204030204" pitchFamily="34" charset="0"/>
              </a:rPr>
              <a:t> </a:t>
            </a:r>
            <a:r>
              <a:rPr lang="lv-LV" dirty="0" err="1">
                <a:latin typeface="Calibri" panose="020F0502020204030204" pitchFamily="34" charset="0"/>
              </a:rPr>
              <a:t>their</a:t>
            </a:r>
            <a:r>
              <a:rPr lang="lv-LV" dirty="0">
                <a:latin typeface="Calibri" panose="020F0502020204030204" pitchFamily="34" charset="0"/>
              </a:rPr>
              <a:t> </a:t>
            </a:r>
            <a:r>
              <a:rPr lang="lv-LV" dirty="0" err="1">
                <a:latin typeface="Calibri" panose="020F0502020204030204" pitchFamily="34" charset="0"/>
              </a:rPr>
              <a:t>supplier</a:t>
            </a:r>
            <a:r>
              <a:rPr lang="lv-LV" dirty="0">
                <a:latin typeface="Calibri" panose="020F0502020204030204" pitchFamily="34" charset="0"/>
              </a:rPr>
              <a:t>.</a:t>
            </a:r>
          </a:p>
        </p:txBody>
      </p:sp>
      <p:sp>
        <p:nvSpPr>
          <p:cNvPr id="4" name="Slide Number Placeholder 3"/>
          <p:cNvSpPr>
            <a:spLocks noGrp="1"/>
          </p:cNvSpPr>
          <p:nvPr>
            <p:ph type="sldNum" sz="quarter" idx="17"/>
          </p:nvPr>
        </p:nvSpPr>
        <p:spPr/>
        <p:txBody>
          <a:bodyPr/>
          <a:lstStyle/>
          <a:p>
            <a:fld id="{EC84FCF1-FE21-4E05-936B-612F995795BB}" type="slidenum">
              <a:rPr lang="lv-LV" smtClean="0"/>
              <a:pPr/>
              <a:t>8</a:t>
            </a:fld>
            <a:endParaRPr lang="lv-LV"/>
          </a:p>
        </p:txBody>
      </p:sp>
      <p:grpSp>
        <p:nvGrpSpPr>
          <p:cNvPr id="7" name="Group 240"/>
          <p:cNvGrpSpPr>
            <a:grpSpLocks/>
          </p:cNvGrpSpPr>
          <p:nvPr/>
        </p:nvGrpSpPr>
        <p:grpSpPr bwMode="auto">
          <a:xfrm>
            <a:off x="6931025" y="5266929"/>
            <a:ext cx="2212975" cy="1504950"/>
            <a:chOff x="4320" y="12"/>
            <a:chExt cx="1394" cy="948"/>
          </a:xfrm>
        </p:grpSpPr>
        <p:sp>
          <p:nvSpPr>
            <p:cNvPr id="8" name="Freeform 238"/>
            <p:cNvSpPr>
              <a:spLocks/>
            </p:cNvSpPr>
            <p:nvPr/>
          </p:nvSpPr>
          <p:spPr bwMode="auto">
            <a:xfrm>
              <a:off x="4808" y="806"/>
              <a:ext cx="422" cy="96"/>
            </a:xfrm>
            <a:custGeom>
              <a:avLst/>
              <a:gdLst>
                <a:gd name="T0" fmla="*/ 0 w 432"/>
                <a:gd name="T1" fmla="*/ 0 h 96"/>
                <a:gd name="T2" fmla="*/ 38 w 432"/>
                <a:gd name="T3" fmla="*/ 96 h 96"/>
                <a:gd name="T4" fmla="*/ 304 w 432"/>
                <a:gd name="T5" fmla="*/ 96 h 96"/>
                <a:gd name="T6" fmla="*/ 342 w 432"/>
                <a:gd name="T7" fmla="*/ 0 h 96"/>
                <a:gd name="T8" fmla="*/ 0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0" y="0"/>
                  </a:moveTo>
                  <a:lnTo>
                    <a:pt x="48" y="96"/>
                  </a:lnTo>
                  <a:lnTo>
                    <a:pt x="384" y="96"/>
                  </a:lnTo>
                  <a:lnTo>
                    <a:pt x="432" y="0"/>
                  </a:lnTo>
                  <a:lnTo>
                    <a:pt x="0" y="0"/>
                  </a:lnTo>
                  <a:close/>
                </a:path>
              </a:pathLst>
            </a:custGeom>
            <a:solidFill>
              <a:schemeClr val="tx2"/>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b">
              <a:spAutoFit/>
            </a:bodyPr>
            <a:lstStyle/>
            <a:p>
              <a:endParaRPr lang="en-GB"/>
            </a:p>
          </p:txBody>
        </p:sp>
        <p:pic>
          <p:nvPicPr>
            <p:cNvPr id="9" name="Picture 239" descr="Techneau logo kl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 y="12"/>
              <a:ext cx="139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4933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333321"/>
            <a:ext cx="9172575" cy="1595438"/>
          </a:xfrm>
        </p:spPr>
        <p:txBody>
          <a:bodyPr/>
          <a:lstStyle/>
          <a:p>
            <a:r>
              <a:rPr lang="lv-LV" b="1" dirty="0" err="1" smtClean="0">
                <a:solidFill>
                  <a:srgbClr val="000099"/>
                </a:solidFill>
                <a:effectLst>
                  <a:outerShdw blurRad="38100" dist="38100" dir="2700000" algn="tl">
                    <a:srgbClr val="000000"/>
                  </a:outerShdw>
                </a:effectLst>
              </a:rPr>
              <a:t>chemical</a:t>
            </a:r>
            <a:r>
              <a:rPr lang="lv-LV" b="1" dirty="0" smtClean="0">
                <a:solidFill>
                  <a:srgbClr val="000099"/>
                </a:solidFill>
                <a:effectLst>
                  <a:outerShdw blurRad="38100" dist="38100" dir="2700000" algn="tl">
                    <a:srgbClr val="000000"/>
                  </a:outerShdw>
                </a:effectLst>
              </a:rPr>
              <a:t> </a:t>
            </a:r>
            <a:r>
              <a:rPr lang="lv-LV" b="1" dirty="0" err="1" smtClean="0">
                <a:solidFill>
                  <a:srgbClr val="000099"/>
                </a:solidFill>
                <a:effectLst>
                  <a:outerShdw blurRad="38100" dist="38100" dir="2700000" algn="tl">
                    <a:srgbClr val="000000"/>
                  </a:outerShdw>
                </a:effectLst>
              </a:rPr>
              <a:t>parameters</a:t>
            </a:r>
            <a:r>
              <a:rPr lang="lv-LV" b="1" dirty="0" smtClean="0">
                <a:solidFill>
                  <a:srgbClr val="000099"/>
                </a:solidFill>
                <a:effectLst>
                  <a:outerShdw blurRad="38100" dist="38100" dir="2700000" algn="tl">
                    <a:srgbClr val="000000"/>
                  </a:outerShdw>
                </a:effectLst>
              </a:rPr>
              <a:t> </a:t>
            </a:r>
            <a:r>
              <a:rPr lang="lv-LV" b="1" dirty="0" err="1" smtClean="0">
                <a:solidFill>
                  <a:srgbClr val="000099"/>
                </a:solidFill>
                <a:effectLst>
                  <a:outerShdw blurRad="38100" dist="38100" dir="2700000" algn="tl">
                    <a:srgbClr val="000000"/>
                  </a:outerShdw>
                </a:effectLst>
              </a:rPr>
              <a:t>in</a:t>
            </a:r>
            <a:r>
              <a:rPr lang="lv-LV" b="1" dirty="0" smtClean="0">
                <a:solidFill>
                  <a:srgbClr val="000099"/>
                </a:solidFill>
                <a:effectLst>
                  <a:outerShdw blurRad="38100" dist="38100" dir="2700000" algn="tl">
                    <a:srgbClr val="000000"/>
                  </a:outerShdw>
                </a:effectLst>
              </a:rPr>
              <a:t> 2013</a:t>
            </a:r>
            <a:endParaRPr lang="lv-LV" dirty="0"/>
          </a:p>
        </p:txBody>
      </p:sp>
      <p:sp>
        <p:nvSpPr>
          <p:cNvPr id="4" name="Slide Number Placeholder 3"/>
          <p:cNvSpPr>
            <a:spLocks noGrp="1"/>
          </p:cNvSpPr>
          <p:nvPr>
            <p:ph type="sldNum" sz="quarter" idx="16"/>
          </p:nvPr>
        </p:nvSpPr>
        <p:spPr/>
        <p:txBody>
          <a:bodyPr/>
          <a:lstStyle/>
          <a:p>
            <a:pPr>
              <a:defRPr/>
            </a:pPr>
            <a:fld id="{05E388DA-7962-4DC5-8BCE-27FE7B728181}" type="slidenum">
              <a:rPr lang="lv-LV" smtClean="0"/>
              <a:pPr>
                <a:defRPr/>
              </a:pPr>
              <a:t>9</a:t>
            </a:fld>
            <a:endParaRPr lang="lv-LV" dirty="0"/>
          </a:p>
        </p:txBody>
      </p:sp>
      <p:pic>
        <p:nvPicPr>
          <p:cNvPr id="7" name="Picture 6"/>
          <p:cNvPicPr/>
          <p:nvPr/>
        </p:nvPicPr>
        <p:blipFill rotWithShape="1">
          <a:blip r:embed="rId3">
            <a:extLst>
              <a:ext uri="{28A0092B-C50C-407E-A947-70E740481C1C}">
                <a14:useLocalDpi xmlns:a14="http://schemas.microsoft.com/office/drawing/2010/main" val="0"/>
              </a:ext>
            </a:extLst>
          </a:blip>
          <a:srcRect l="31502" t="24376" r="27698" b="43291"/>
          <a:stretch/>
        </p:blipFill>
        <p:spPr bwMode="auto">
          <a:xfrm>
            <a:off x="41970" y="1893396"/>
            <a:ext cx="7410350" cy="4127891"/>
          </a:xfrm>
          <a:prstGeom prst="rect">
            <a:avLst/>
          </a:prstGeom>
          <a:noFill/>
          <a:ln w="9525" cmpd="sng">
            <a:solidFill>
              <a:srgbClr val="000000"/>
            </a:solidFill>
            <a:miter lim="800000"/>
            <a:headEnd/>
            <a:tailEnd/>
          </a:ln>
          <a:effectLst/>
        </p:spPr>
      </p:pic>
      <p:sp>
        <p:nvSpPr>
          <p:cNvPr id="5" name="Rectangle 4"/>
          <p:cNvSpPr/>
          <p:nvPr/>
        </p:nvSpPr>
        <p:spPr>
          <a:xfrm>
            <a:off x="22870" y="6488668"/>
            <a:ext cx="2129686" cy="369332"/>
          </a:xfrm>
          <a:prstGeom prst="rect">
            <a:avLst/>
          </a:prstGeom>
        </p:spPr>
        <p:txBody>
          <a:bodyPr wrap="none">
            <a:spAutoFit/>
          </a:bodyPr>
          <a:lstStyle/>
          <a:p>
            <a:r>
              <a:rPr lang="lv-LV" dirty="0"/>
              <a:t>http://www.vi.gov.lv</a:t>
            </a:r>
          </a:p>
        </p:txBody>
      </p:sp>
      <p:sp>
        <p:nvSpPr>
          <p:cNvPr id="3" name="TextBox 2"/>
          <p:cNvSpPr txBox="1"/>
          <p:nvPr/>
        </p:nvSpPr>
        <p:spPr>
          <a:xfrm>
            <a:off x="6156176" y="2556957"/>
            <a:ext cx="1827099" cy="2800767"/>
          </a:xfrm>
          <a:prstGeom prst="rect">
            <a:avLst/>
          </a:prstGeom>
          <a:solidFill>
            <a:schemeClr val="bg1"/>
          </a:solidFill>
        </p:spPr>
        <p:txBody>
          <a:bodyPr wrap="square" rtlCol="0">
            <a:spAutoFit/>
          </a:bodyPr>
          <a:lstStyle/>
          <a:p>
            <a:r>
              <a:rPr lang="lv-LV" sz="1600" dirty="0" err="1" smtClean="0"/>
              <a:t>Iron</a:t>
            </a:r>
            <a:endParaRPr lang="lv-LV" sz="1600" dirty="0" smtClean="0"/>
          </a:p>
          <a:p>
            <a:endParaRPr lang="lv-LV" sz="1600" dirty="0" smtClean="0"/>
          </a:p>
          <a:p>
            <a:r>
              <a:rPr lang="lv-LV" sz="1600" dirty="0" err="1" smtClean="0"/>
              <a:t>Turbidity</a:t>
            </a:r>
            <a:endParaRPr lang="lv-LV" sz="1600" dirty="0" smtClean="0"/>
          </a:p>
          <a:p>
            <a:endParaRPr lang="lv-LV" sz="1600" dirty="0" smtClean="0"/>
          </a:p>
          <a:p>
            <a:r>
              <a:rPr lang="lv-LV" sz="1600" dirty="0" err="1" smtClean="0"/>
              <a:t>Sulphates</a:t>
            </a:r>
            <a:endParaRPr lang="lv-LV" sz="1600" dirty="0" smtClean="0"/>
          </a:p>
          <a:p>
            <a:endParaRPr lang="lv-LV" sz="1600" dirty="0" smtClean="0"/>
          </a:p>
          <a:p>
            <a:r>
              <a:rPr lang="lv-LV" sz="1600" dirty="0" err="1" smtClean="0"/>
              <a:t>Manganese</a:t>
            </a:r>
            <a:endParaRPr lang="lv-LV" sz="1600" dirty="0" smtClean="0"/>
          </a:p>
          <a:p>
            <a:endParaRPr lang="lv-LV" sz="1600" dirty="0" smtClean="0"/>
          </a:p>
          <a:p>
            <a:r>
              <a:rPr lang="lv-LV" sz="1600" dirty="0" err="1" smtClean="0"/>
              <a:t>Taste</a:t>
            </a:r>
            <a:r>
              <a:rPr lang="lv-LV" sz="1600" dirty="0" smtClean="0"/>
              <a:t>, </a:t>
            </a:r>
            <a:r>
              <a:rPr lang="lv-LV" sz="1600" dirty="0" err="1" smtClean="0"/>
              <a:t>smell</a:t>
            </a:r>
            <a:endParaRPr lang="lv-LV" sz="1600" dirty="0" smtClean="0"/>
          </a:p>
          <a:p>
            <a:endParaRPr lang="lv-LV" sz="1600" dirty="0" smtClean="0"/>
          </a:p>
          <a:p>
            <a:r>
              <a:rPr lang="lv-LV" sz="1600" dirty="0" err="1" smtClean="0"/>
              <a:t>Other</a:t>
            </a:r>
            <a:r>
              <a:rPr lang="lv-LV" sz="1600" dirty="0" smtClean="0"/>
              <a:t> </a:t>
            </a:r>
            <a:endParaRPr lang="lv-LV" sz="1600" dirty="0"/>
          </a:p>
        </p:txBody>
      </p:sp>
    </p:spTree>
    <p:extLst>
      <p:ext uri="{BB962C8B-B14F-4D97-AF65-F5344CB8AC3E}">
        <p14:creationId xmlns:p14="http://schemas.microsoft.com/office/powerpoint/2010/main" val="3311256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2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7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6.xml><?xml version="1.0" encoding="utf-8"?>
<a:theme xmlns:a="http://schemas.openxmlformats.org/drawingml/2006/main" name="3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TC104033925[[fn=Droplet]]</Template>
  <TotalTime>12085</TotalTime>
  <Words>1174</Words>
  <Application>Microsoft Office PowerPoint</Application>
  <PresentationFormat>On-screen Show (4:3)</PresentationFormat>
  <Paragraphs>303</Paragraphs>
  <Slides>40</Slides>
  <Notes>23</Notes>
  <HiddenSlides>14</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2</vt:i4>
      </vt:variant>
      <vt:variant>
        <vt:lpstr>Slide Titles</vt:lpstr>
      </vt:variant>
      <vt:variant>
        <vt:i4>40</vt:i4>
      </vt:variant>
    </vt:vector>
  </HeadingPairs>
  <TitlesOfParts>
    <vt:vector size="56" baseType="lpstr">
      <vt:lpstr>Arial</vt:lpstr>
      <vt:lpstr>Calibri</vt:lpstr>
      <vt:lpstr>Tahoma</vt:lpstr>
      <vt:lpstr>Times New Roman</vt:lpstr>
      <vt:lpstr>TimesNewRoman</vt:lpstr>
      <vt:lpstr>TradeGothic-Bold</vt:lpstr>
      <vt:lpstr>Tw Cen MT</vt:lpstr>
      <vt:lpstr>Vrinda</vt:lpstr>
      <vt:lpstr>Droplet</vt:lpstr>
      <vt:lpstr>2_Droplet</vt:lpstr>
      <vt:lpstr>7_Droplet</vt:lpstr>
      <vt:lpstr>5_Default Design</vt:lpstr>
      <vt:lpstr>1_Droplet</vt:lpstr>
      <vt:lpstr>3_Droplet</vt:lpstr>
      <vt:lpstr>Worksheet</vt:lpstr>
      <vt:lpstr>Chart</vt:lpstr>
      <vt:lpstr>PowerPoint Presentation</vt:lpstr>
      <vt:lpstr>DN 100-200 network flushing</vt:lpstr>
      <vt:lpstr>structure of presentation</vt:lpstr>
      <vt:lpstr> </vt:lpstr>
      <vt:lpstr>Discoloraton Complain statistics  </vt:lpstr>
      <vt:lpstr>Customers interviews</vt:lpstr>
      <vt:lpstr>PowerPoint Presentation</vt:lpstr>
      <vt:lpstr>Customers interviews</vt:lpstr>
      <vt:lpstr>chemical parameters in 2013</vt:lpstr>
      <vt:lpstr>PowerPoint Presentation</vt:lpstr>
      <vt:lpstr>Customers interviews</vt:lpstr>
      <vt:lpstr> </vt:lpstr>
      <vt:lpstr>Procedure</vt:lpstr>
      <vt:lpstr>PowerPoint Presentation</vt:lpstr>
      <vt:lpstr>PowerPoint Presentation</vt:lpstr>
      <vt:lpstr> </vt:lpstr>
      <vt:lpstr> </vt:lpstr>
      <vt:lpstr>Netherlands (Watercycle Research Institute - KWR) and germany (Technologiezentrum Wasser - TZW)</vt:lpstr>
      <vt:lpstr>PowerPoint Presentation</vt:lpstr>
      <vt:lpstr>PowerPoint Presentation</vt:lpstr>
      <vt:lpstr>PowerPoint Presentation</vt:lpstr>
      <vt:lpstr>Expected costs</vt:lpstr>
      <vt:lpstr>PowerPoint Presentation</vt:lpstr>
      <vt:lpstr>Customers interviews</vt:lpstr>
      <vt:lpstr>Challenges and future trends</vt:lpstr>
      <vt:lpstr>    design principles  in Latvia and the Netherlands   </vt:lpstr>
      <vt:lpstr>PowerPoint Presentation</vt:lpstr>
      <vt:lpstr>Customers interviews</vt:lpstr>
      <vt:lpstr>PowerPoint Presentation</vt:lpstr>
      <vt:lpstr>PowerPoint Presentation</vt:lpstr>
      <vt:lpstr>MOTIVĀCIJA</vt:lpstr>
      <vt:lpstr>Flushed sediments (dry matter), g/m</vt:lpstr>
      <vt:lpstr>&gt; DN 250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HCData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Skalošana Jelgava</dc:title>
  <dc:creator>ivars</dc:creator>
  <cp:lastModifiedBy>Jānis Rubulis</cp:lastModifiedBy>
  <cp:revision>468</cp:revision>
  <dcterms:created xsi:type="dcterms:W3CDTF">2004-11-28T19:54:46Z</dcterms:created>
  <dcterms:modified xsi:type="dcterms:W3CDTF">2016-05-18T22:31:53Z</dcterms:modified>
</cp:coreProperties>
</file>